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3.xml" ContentType="application/vnd.openxmlformats-officedocument.drawingml.diagramData+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4" r:id="rId3"/>
    <p:sldId id="319" r:id="rId4"/>
    <p:sldId id="317" r:id="rId5"/>
    <p:sldId id="275" r:id="rId6"/>
    <p:sldId id="304" r:id="rId7"/>
    <p:sldId id="276" r:id="rId8"/>
    <p:sldId id="258" r:id="rId9"/>
    <p:sldId id="277" r:id="rId10"/>
    <p:sldId id="279" r:id="rId11"/>
    <p:sldId id="321" r:id="rId12"/>
    <p:sldId id="308" r:id="rId13"/>
    <p:sldId id="311" r:id="rId14"/>
    <p:sldId id="310" r:id="rId15"/>
    <p:sldId id="309" r:id="rId16"/>
    <p:sldId id="284" r:id="rId17"/>
    <p:sldId id="285" r:id="rId18"/>
    <p:sldId id="322" r:id="rId19"/>
    <p:sldId id="323" r:id="rId20"/>
    <p:sldId id="288" r:id="rId21"/>
    <p:sldId id="297" r:id="rId22"/>
    <p:sldId id="259" r:id="rId23"/>
    <p:sldId id="260" r:id="rId24"/>
    <p:sldId id="305" r:id="rId25"/>
    <p:sldId id="281" r:id="rId26"/>
    <p:sldId id="283" r:id="rId27"/>
    <p:sldId id="262" r:id="rId28"/>
    <p:sldId id="263" r:id="rId29"/>
    <p:sldId id="289" r:id="rId30"/>
    <p:sldId id="298" r:id="rId31"/>
    <p:sldId id="264" r:id="rId32"/>
    <p:sldId id="290" r:id="rId33"/>
    <p:sldId id="291" r:id="rId34"/>
    <p:sldId id="292" r:id="rId35"/>
    <p:sldId id="314" r:id="rId36"/>
    <p:sldId id="293" r:id="rId37"/>
    <p:sldId id="300" r:id="rId38"/>
    <p:sldId id="315" r:id="rId39"/>
    <p:sldId id="306" r:id="rId40"/>
    <p:sldId id="295" r:id="rId41"/>
    <p:sldId id="301" r:id="rId42"/>
    <p:sldId id="307" r:id="rId43"/>
    <p:sldId id="316" r:id="rId44"/>
    <p:sldId id="325" r:id="rId45"/>
    <p:sldId id="326" r:id="rId46"/>
    <p:sldId id="327" r:id="rId47"/>
    <p:sldId id="328" r:id="rId48"/>
    <p:sldId id="331" r:id="rId49"/>
    <p:sldId id="332" r:id="rId50"/>
    <p:sldId id="333" r:id="rId51"/>
    <p:sldId id="334" r:id="rId52"/>
    <p:sldId id="318" r:id="rId5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66"/>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042407-1B6D-4005-92D9-4DE837D1DAE4}" type="doc">
      <dgm:prSet loTypeId="urn:microsoft.com/office/officeart/2005/8/layout/hProcess9" loCatId="process" qsTypeId="urn:microsoft.com/office/officeart/2005/8/quickstyle/3d1" qsCatId="3D" csTypeId="urn:microsoft.com/office/officeart/2005/8/colors/accent0_1" csCatId="mainScheme" phldr="1"/>
      <dgm:spPr/>
    </dgm:pt>
    <dgm:pt modelId="{EB02ABA6-72D1-4508-8C02-636C084508A5}">
      <dgm:prSet phldrT="[Text]"/>
      <dgm:spPr/>
      <dgm:t>
        <a:bodyPr/>
        <a:lstStyle/>
        <a:p>
          <a:pPr rtl="1"/>
          <a:r>
            <a:rPr lang="fa-IR" b="1" dirty="0" smtClean="0"/>
            <a:t>مرحله 1: تجزیه و تحلیل مشکل</a:t>
          </a:r>
          <a:endParaRPr lang="fa-IR" dirty="0"/>
        </a:p>
      </dgm:t>
    </dgm:pt>
    <dgm:pt modelId="{510AAEA8-E7A7-4A9A-946B-B39B470D98D3}" type="parTrans" cxnId="{EDE59349-380E-40D4-A080-91EB6BDA042C}">
      <dgm:prSet/>
      <dgm:spPr/>
      <dgm:t>
        <a:bodyPr/>
        <a:lstStyle/>
        <a:p>
          <a:pPr rtl="1"/>
          <a:endParaRPr lang="fa-IR"/>
        </a:p>
      </dgm:t>
    </dgm:pt>
    <dgm:pt modelId="{98C7DD86-385F-451E-AA3B-9D752D96FD80}" type="sibTrans" cxnId="{EDE59349-380E-40D4-A080-91EB6BDA042C}">
      <dgm:prSet/>
      <dgm:spPr/>
      <dgm:t>
        <a:bodyPr/>
        <a:lstStyle/>
        <a:p>
          <a:pPr rtl="1"/>
          <a:endParaRPr lang="fa-IR"/>
        </a:p>
      </dgm:t>
    </dgm:pt>
    <dgm:pt modelId="{5844B6E7-2B7E-4178-8075-96975FB597E1}">
      <dgm:prSet phldrT="[Text]"/>
      <dgm:spPr/>
      <dgm:t>
        <a:bodyPr/>
        <a:lstStyle/>
        <a:p>
          <a:pPr rtl="1"/>
          <a:r>
            <a:rPr lang="fa-IR" b="1" dirty="0" smtClean="0"/>
            <a:t>مرحله :2 تجزیه و تحلیل حیطه ها</a:t>
          </a:r>
          <a:endParaRPr lang="fa-IR" dirty="0"/>
        </a:p>
      </dgm:t>
    </dgm:pt>
    <dgm:pt modelId="{7F6637D5-C4E9-4CD6-A0D6-956A7FF3DBDE}" type="parTrans" cxnId="{D51A8793-091B-4ADF-A7B3-61B8BC93B7DA}">
      <dgm:prSet/>
      <dgm:spPr/>
      <dgm:t>
        <a:bodyPr/>
        <a:lstStyle/>
        <a:p>
          <a:pPr rtl="1"/>
          <a:endParaRPr lang="fa-IR"/>
        </a:p>
      </dgm:t>
    </dgm:pt>
    <dgm:pt modelId="{82C5A438-3B72-4E8B-8761-41C88624CD19}" type="sibTrans" cxnId="{D51A8793-091B-4ADF-A7B3-61B8BC93B7DA}">
      <dgm:prSet/>
      <dgm:spPr/>
      <dgm:t>
        <a:bodyPr/>
        <a:lstStyle/>
        <a:p>
          <a:pPr rtl="1"/>
          <a:endParaRPr lang="fa-IR"/>
        </a:p>
      </dgm:t>
    </dgm:pt>
    <dgm:pt modelId="{1EF50A7E-EB05-4A73-872A-04A04F1038D1}">
      <dgm:prSet phldrT="[Text]"/>
      <dgm:spPr/>
      <dgm:t>
        <a:bodyPr/>
        <a:lstStyle/>
        <a:p>
          <a:pPr rtl="1"/>
          <a:r>
            <a:rPr lang="fa-IR" b="1" dirty="0" smtClean="0"/>
            <a:t>مرحله: 3 تجزیه و تحلیل و مرتب کردن کارها</a:t>
          </a:r>
          <a:endParaRPr lang="fa-IR" dirty="0"/>
        </a:p>
      </dgm:t>
    </dgm:pt>
    <dgm:pt modelId="{68A4A216-975E-4030-9F1A-90262FDC2CB5}" type="parTrans" cxnId="{C32EADF2-2B44-48D1-8C7D-AFEF5C877E37}">
      <dgm:prSet/>
      <dgm:spPr/>
      <dgm:t>
        <a:bodyPr/>
        <a:lstStyle/>
        <a:p>
          <a:pPr rtl="1"/>
          <a:endParaRPr lang="fa-IR"/>
        </a:p>
      </dgm:t>
    </dgm:pt>
    <dgm:pt modelId="{64D0B847-1684-45E8-9039-DFAF86FC29F7}" type="sibTrans" cxnId="{C32EADF2-2B44-48D1-8C7D-AFEF5C877E37}">
      <dgm:prSet/>
      <dgm:spPr/>
      <dgm:t>
        <a:bodyPr/>
        <a:lstStyle/>
        <a:p>
          <a:pPr rtl="1"/>
          <a:endParaRPr lang="fa-IR"/>
        </a:p>
      </dgm:t>
    </dgm:pt>
    <dgm:pt modelId="{A103B4A7-DAE2-4D35-AF3B-AD0825DD4967}">
      <dgm:prSet phldrT="[Text]"/>
      <dgm:spPr/>
      <dgm:t>
        <a:bodyPr/>
        <a:lstStyle/>
        <a:p>
          <a:pPr rtl="1"/>
          <a:r>
            <a:rPr lang="fa-IR" b="1" dirty="0" smtClean="0"/>
            <a:t>مرحله 4: تهیه درسها</a:t>
          </a:r>
          <a:endParaRPr lang="fa-IR" b="1" dirty="0"/>
        </a:p>
      </dgm:t>
    </dgm:pt>
    <dgm:pt modelId="{CF90BF3D-B5A7-4F42-A596-D65D7DC596FB}" type="parTrans" cxnId="{00BAEA10-2754-4C2D-B652-2DE8E95842C1}">
      <dgm:prSet/>
      <dgm:spPr/>
    </dgm:pt>
    <dgm:pt modelId="{C472E726-8D5A-4FF0-838E-7523305D0164}" type="sibTrans" cxnId="{00BAEA10-2754-4C2D-B652-2DE8E95842C1}">
      <dgm:prSet/>
      <dgm:spPr/>
    </dgm:pt>
    <dgm:pt modelId="{FEA3B68F-7471-4D22-8138-4D7E4AB5B64F}" type="pres">
      <dgm:prSet presAssocID="{94042407-1B6D-4005-92D9-4DE837D1DAE4}" presName="CompostProcess" presStyleCnt="0">
        <dgm:presLayoutVars>
          <dgm:dir/>
          <dgm:resizeHandles val="exact"/>
        </dgm:presLayoutVars>
      </dgm:prSet>
      <dgm:spPr/>
    </dgm:pt>
    <dgm:pt modelId="{604826F0-A282-4EE4-B019-01DD2ADC12BF}" type="pres">
      <dgm:prSet presAssocID="{94042407-1B6D-4005-92D9-4DE837D1DAE4}" presName="arrow" presStyleLbl="bgShp" presStyleIdx="0" presStyleCnt="1"/>
      <dgm:spPr/>
    </dgm:pt>
    <dgm:pt modelId="{E9D03C0F-BC0D-498B-AF55-E3E2E9365976}" type="pres">
      <dgm:prSet presAssocID="{94042407-1B6D-4005-92D9-4DE837D1DAE4}" presName="linearProcess" presStyleCnt="0"/>
      <dgm:spPr/>
    </dgm:pt>
    <dgm:pt modelId="{AF235CFB-63BB-4501-808B-84E0EF5ED747}" type="pres">
      <dgm:prSet presAssocID="{EB02ABA6-72D1-4508-8C02-636C084508A5}" presName="textNode" presStyleLbl="node1" presStyleIdx="0" presStyleCnt="4" custScaleY="90232">
        <dgm:presLayoutVars>
          <dgm:bulletEnabled val="1"/>
        </dgm:presLayoutVars>
      </dgm:prSet>
      <dgm:spPr/>
      <dgm:t>
        <a:bodyPr/>
        <a:lstStyle/>
        <a:p>
          <a:pPr rtl="1"/>
          <a:endParaRPr lang="fa-IR"/>
        </a:p>
      </dgm:t>
    </dgm:pt>
    <dgm:pt modelId="{7417C962-CA6B-4AB8-8381-2A88A4C9D0C7}" type="pres">
      <dgm:prSet presAssocID="{98C7DD86-385F-451E-AA3B-9D752D96FD80}" presName="sibTrans" presStyleCnt="0"/>
      <dgm:spPr/>
    </dgm:pt>
    <dgm:pt modelId="{45D44803-679E-491E-8D10-2603AFCDEC78}" type="pres">
      <dgm:prSet presAssocID="{5844B6E7-2B7E-4178-8075-96975FB597E1}" presName="textNode" presStyleLbl="node1" presStyleIdx="1" presStyleCnt="4" custScaleY="93520">
        <dgm:presLayoutVars>
          <dgm:bulletEnabled val="1"/>
        </dgm:presLayoutVars>
      </dgm:prSet>
      <dgm:spPr/>
      <dgm:t>
        <a:bodyPr/>
        <a:lstStyle/>
        <a:p>
          <a:pPr rtl="1"/>
          <a:endParaRPr lang="fa-IR"/>
        </a:p>
      </dgm:t>
    </dgm:pt>
    <dgm:pt modelId="{0460A142-F99B-4052-8B93-01BEBE10048F}" type="pres">
      <dgm:prSet presAssocID="{82C5A438-3B72-4E8B-8761-41C88624CD19}" presName="sibTrans" presStyleCnt="0"/>
      <dgm:spPr/>
    </dgm:pt>
    <dgm:pt modelId="{F090F6A1-8E72-4FFF-B723-2F9F7828449A}" type="pres">
      <dgm:prSet presAssocID="{1EF50A7E-EB05-4A73-872A-04A04F1038D1}" presName="textNode" presStyleLbl="node1" presStyleIdx="2" presStyleCnt="4" custScaleY="93520">
        <dgm:presLayoutVars>
          <dgm:bulletEnabled val="1"/>
        </dgm:presLayoutVars>
      </dgm:prSet>
      <dgm:spPr/>
      <dgm:t>
        <a:bodyPr/>
        <a:lstStyle/>
        <a:p>
          <a:pPr rtl="1"/>
          <a:endParaRPr lang="fa-IR"/>
        </a:p>
      </dgm:t>
    </dgm:pt>
    <dgm:pt modelId="{ADC3B682-CAD3-4079-9085-B3F3E2688994}" type="pres">
      <dgm:prSet presAssocID="{64D0B847-1684-45E8-9039-DFAF86FC29F7}" presName="sibTrans" presStyleCnt="0"/>
      <dgm:spPr/>
    </dgm:pt>
    <dgm:pt modelId="{67FAB4DD-1CD9-4EDB-9BC1-7397B4F09DD0}" type="pres">
      <dgm:prSet presAssocID="{A103B4A7-DAE2-4D35-AF3B-AD0825DD4967}" presName="textNode" presStyleLbl="node1" presStyleIdx="3" presStyleCnt="4">
        <dgm:presLayoutVars>
          <dgm:bulletEnabled val="1"/>
        </dgm:presLayoutVars>
      </dgm:prSet>
      <dgm:spPr/>
      <dgm:t>
        <a:bodyPr/>
        <a:lstStyle/>
        <a:p>
          <a:pPr rtl="1"/>
          <a:endParaRPr lang="fa-IR"/>
        </a:p>
      </dgm:t>
    </dgm:pt>
  </dgm:ptLst>
  <dgm:cxnLst>
    <dgm:cxn modelId="{00BAEA10-2754-4C2D-B652-2DE8E95842C1}" srcId="{94042407-1B6D-4005-92D9-4DE837D1DAE4}" destId="{A103B4A7-DAE2-4D35-AF3B-AD0825DD4967}" srcOrd="3" destOrd="0" parTransId="{CF90BF3D-B5A7-4F42-A596-D65D7DC596FB}" sibTransId="{C472E726-8D5A-4FF0-838E-7523305D0164}"/>
    <dgm:cxn modelId="{C32EADF2-2B44-48D1-8C7D-AFEF5C877E37}" srcId="{94042407-1B6D-4005-92D9-4DE837D1DAE4}" destId="{1EF50A7E-EB05-4A73-872A-04A04F1038D1}" srcOrd="2" destOrd="0" parTransId="{68A4A216-975E-4030-9F1A-90262FDC2CB5}" sibTransId="{64D0B847-1684-45E8-9039-DFAF86FC29F7}"/>
    <dgm:cxn modelId="{EDE59349-380E-40D4-A080-91EB6BDA042C}" srcId="{94042407-1B6D-4005-92D9-4DE837D1DAE4}" destId="{EB02ABA6-72D1-4508-8C02-636C084508A5}" srcOrd="0" destOrd="0" parTransId="{510AAEA8-E7A7-4A9A-946B-B39B470D98D3}" sibTransId="{98C7DD86-385F-451E-AA3B-9D752D96FD80}"/>
    <dgm:cxn modelId="{D51A8793-091B-4ADF-A7B3-61B8BC93B7DA}" srcId="{94042407-1B6D-4005-92D9-4DE837D1DAE4}" destId="{5844B6E7-2B7E-4178-8075-96975FB597E1}" srcOrd="1" destOrd="0" parTransId="{7F6637D5-C4E9-4CD6-A0D6-956A7FF3DBDE}" sibTransId="{82C5A438-3B72-4E8B-8761-41C88624CD19}"/>
    <dgm:cxn modelId="{C9CB1A0A-E05D-4398-8F0F-4C3B2462BD74}" type="presOf" srcId="{1EF50A7E-EB05-4A73-872A-04A04F1038D1}" destId="{F090F6A1-8E72-4FFF-B723-2F9F7828449A}" srcOrd="0" destOrd="0" presId="urn:microsoft.com/office/officeart/2005/8/layout/hProcess9"/>
    <dgm:cxn modelId="{00CE884A-4A00-40ED-A628-B9B7149F1BF7}" type="presOf" srcId="{A103B4A7-DAE2-4D35-AF3B-AD0825DD4967}" destId="{67FAB4DD-1CD9-4EDB-9BC1-7397B4F09DD0}" srcOrd="0" destOrd="0" presId="urn:microsoft.com/office/officeart/2005/8/layout/hProcess9"/>
    <dgm:cxn modelId="{ABCA0059-0D35-45D5-B13C-E458465E4C6E}" type="presOf" srcId="{5844B6E7-2B7E-4178-8075-96975FB597E1}" destId="{45D44803-679E-491E-8D10-2603AFCDEC78}" srcOrd="0" destOrd="0" presId="urn:microsoft.com/office/officeart/2005/8/layout/hProcess9"/>
    <dgm:cxn modelId="{B50C805A-0056-4380-8BB7-7C54B2CF29D4}" type="presOf" srcId="{EB02ABA6-72D1-4508-8C02-636C084508A5}" destId="{AF235CFB-63BB-4501-808B-84E0EF5ED747}" srcOrd="0" destOrd="0" presId="urn:microsoft.com/office/officeart/2005/8/layout/hProcess9"/>
    <dgm:cxn modelId="{2CA10FD4-EC0A-4F30-9D4B-922D760F5787}" type="presOf" srcId="{94042407-1B6D-4005-92D9-4DE837D1DAE4}" destId="{FEA3B68F-7471-4D22-8138-4D7E4AB5B64F}" srcOrd="0" destOrd="0" presId="urn:microsoft.com/office/officeart/2005/8/layout/hProcess9"/>
    <dgm:cxn modelId="{6A03EECA-D327-4053-8000-ECD545261820}" type="presParOf" srcId="{FEA3B68F-7471-4D22-8138-4D7E4AB5B64F}" destId="{604826F0-A282-4EE4-B019-01DD2ADC12BF}" srcOrd="0" destOrd="0" presId="urn:microsoft.com/office/officeart/2005/8/layout/hProcess9"/>
    <dgm:cxn modelId="{AA4E262D-2DAC-40E3-80FD-F2FAA9732655}" type="presParOf" srcId="{FEA3B68F-7471-4D22-8138-4D7E4AB5B64F}" destId="{E9D03C0F-BC0D-498B-AF55-E3E2E9365976}" srcOrd="1" destOrd="0" presId="urn:microsoft.com/office/officeart/2005/8/layout/hProcess9"/>
    <dgm:cxn modelId="{8D918850-9BDF-4B18-B48D-4E74F2098537}" type="presParOf" srcId="{E9D03C0F-BC0D-498B-AF55-E3E2E9365976}" destId="{AF235CFB-63BB-4501-808B-84E0EF5ED747}" srcOrd="0" destOrd="0" presId="urn:microsoft.com/office/officeart/2005/8/layout/hProcess9"/>
    <dgm:cxn modelId="{2EB9CB44-08CD-4EAD-88F2-6F1C21D3301C}" type="presParOf" srcId="{E9D03C0F-BC0D-498B-AF55-E3E2E9365976}" destId="{7417C962-CA6B-4AB8-8381-2A88A4C9D0C7}" srcOrd="1" destOrd="0" presId="urn:microsoft.com/office/officeart/2005/8/layout/hProcess9"/>
    <dgm:cxn modelId="{4F9BBFB9-5B35-48E1-8181-C6914B0C8FCF}" type="presParOf" srcId="{E9D03C0F-BC0D-498B-AF55-E3E2E9365976}" destId="{45D44803-679E-491E-8D10-2603AFCDEC78}" srcOrd="2" destOrd="0" presId="urn:microsoft.com/office/officeart/2005/8/layout/hProcess9"/>
    <dgm:cxn modelId="{F08E479B-FE3B-4B44-B5EE-487E0CD99157}" type="presParOf" srcId="{E9D03C0F-BC0D-498B-AF55-E3E2E9365976}" destId="{0460A142-F99B-4052-8B93-01BEBE10048F}" srcOrd="3" destOrd="0" presId="urn:microsoft.com/office/officeart/2005/8/layout/hProcess9"/>
    <dgm:cxn modelId="{18D7CABA-F19D-4A23-B260-3A914EA8FA07}" type="presParOf" srcId="{E9D03C0F-BC0D-498B-AF55-E3E2E9365976}" destId="{F090F6A1-8E72-4FFF-B723-2F9F7828449A}" srcOrd="4" destOrd="0" presId="urn:microsoft.com/office/officeart/2005/8/layout/hProcess9"/>
    <dgm:cxn modelId="{76761A2E-9C20-4D25-92E2-768E3ED8BD07}" type="presParOf" srcId="{E9D03C0F-BC0D-498B-AF55-E3E2E9365976}" destId="{ADC3B682-CAD3-4079-9085-B3F3E2688994}" srcOrd="5" destOrd="0" presId="urn:microsoft.com/office/officeart/2005/8/layout/hProcess9"/>
    <dgm:cxn modelId="{6FDE65CA-D140-4CE5-B65C-9F482B4921A6}" type="presParOf" srcId="{E9D03C0F-BC0D-498B-AF55-E3E2E9365976}" destId="{67FAB4DD-1CD9-4EDB-9BC1-7397B4F09DD0}"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E9A17-1569-4235-97AD-04B3186484EF}"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pPr rtl="1"/>
          <a:endParaRPr lang="fa-IR"/>
        </a:p>
      </dgm:t>
    </dgm:pt>
    <dgm:pt modelId="{2F2B9B00-6B4A-4DD5-B4B6-DF5182B5926B}">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rgbClr val="FF0000"/>
              </a:solidFill>
            </a:rPr>
            <a:t>مرحله 2:تجزیه وتحلیل حیطه ها</a:t>
          </a:r>
          <a:endParaRPr lang="fa-IR" dirty="0"/>
        </a:p>
      </dgm:t>
    </dgm:pt>
    <dgm:pt modelId="{C183CA54-2797-489B-9D13-4F40DBFA0F72}" type="parTrans" cxnId="{2483E3B6-188C-43E2-A1B8-AFAB354ABD96}">
      <dgm:prSet/>
      <dgm:spPr/>
      <dgm:t>
        <a:bodyPr/>
        <a:lstStyle/>
        <a:p>
          <a:pPr rtl="1"/>
          <a:endParaRPr lang="fa-IR"/>
        </a:p>
      </dgm:t>
    </dgm:pt>
    <dgm:pt modelId="{CD4736C6-A800-4ADC-8FDA-9854D78D1BAC}" type="sibTrans" cxnId="{2483E3B6-188C-43E2-A1B8-AFAB354ABD96}">
      <dgm:prSet/>
      <dgm:spPr/>
      <dgm:t>
        <a:bodyPr/>
        <a:lstStyle/>
        <a:p>
          <a:pPr rtl="1"/>
          <a:endParaRPr lang="fa-IR"/>
        </a:p>
      </dgm:t>
    </dgm:pt>
    <dgm:pt modelId="{CD69D6CA-C03F-4168-832B-42C399780AF4}">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2-الف:شناسائی کارهای تشکیل دهنده هر حیطه</a:t>
          </a:r>
          <a:endParaRPr lang="fa-IR" b="1" dirty="0">
            <a:solidFill>
              <a:schemeClr val="tx2"/>
            </a:solidFill>
          </a:endParaRPr>
        </a:p>
      </dgm:t>
    </dgm:pt>
    <dgm:pt modelId="{6612D4D5-278B-4E85-A2DC-44AD0DF030C0}" type="parTrans" cxnId="{2CFC65EF-4C74-482B-80FC-B450D2008687}">
      <dgm:prSet/>
      <dgm:spPr/>
      <dgm:t>
        <a:bodyPr/>
        <a:lstStyle/>
        <a:p>
          <a:pPr rtl="1"/>
          <a:endParaRPr lang="fa-IR"/>
        </a:p>
      </dgm:t>
    </dgm:pt>
    <dgm:pt modelId="{860096FE-F0D5-4EF3-827A-928573A89656}" type="sibTrans" cxnId="{2CFC65EF-4C74-482B-80FC-B450D2008687}">
      <dgm:prSet/>
      <dgm:spPr/>
      <dgm:t>
        <a:bodyPr/>
        <a:lstStyle/>
        <a:p>
          <a:pPr rtl="1"/>
          <a:endParaRPr lang="fa-IR"/>
        </a:p>
      </dgm:t>
    </dgm:pt>
    <dgm:pt modelId="{5CD31713-BDB7-4D9F-82E9-DD500B09095B}">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2-ب:نوشتن هدفهای عملکردی هر کار</a:t>
          </a:r>
          <a:endParaRPr lang="fa-IR" b="1" dirty="0">
            <a:solidFill>
              <a:schemeClr val="tx2"/>
            </a:solidFill>
          </a:endParaRPr>
        </a:p>
      </dgm:t>
    </dgm:pt>
    <dgm:pt modelId="{6F615242-E92E-4763-8673-832AAAF5644D}" type="parTrans" cxnId="{BD617A23-FE95-44EE-93DB-811F4028436B}">
      <dgm:prSet/>
      <dgm:spPr/>
      <dgm:t>
        <a:bodyPr/>
        <a:lstStyle/>
        <a:p>
          <a:pPr rtl="1"/>
          <a:endParaRPr lang="fa-IR"/>
        </a:p>
      </dgm:t>
    </dgm:pt>
    <dgm:pt modelId="{74A3D4F4-C11A-4D31-BB4A-246B302A171F}" type="sibTrans" cxnId="{BD617A23-FE95-44EE-93DB-811F4028436B}">
      <dgm:prSet/>
      <dgm:spPr/>
      <dgm:t>
        <a:bodyPr/>
        <a:lstStyle/>
        <a:p>
          <a:pPr rtl="1"/>
          <a:endParaRPr lang="fa-IR"/>
        </a:p>
      </dgm:t>
    </dgm:pt>
    <dgm:pt modelId="{66EC11F4-3CC9-4453-9577-4353193764F1}">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2-ج:تهیه مقیاسهای سنجش عملکرد هر کار</a:t>
          </a:r>
          <a:endParaRPr lang="fa-IR" b="1" dirty="0">
            <a:solidFill>
              <a:schemeClr val="tx2"/>
            </a:solidFill>
          </a:endParaRPr>
        </a:p>
      </dgm:t>
    </dgm:pt>
    <dgm:pt modelId="{C6BCBCB4-8DBF-4B16-A5CC-EBD76405F93E}" type="parTrans" cxnId="{AD983001-E036-4B5D-A4EC-AD788E3032D1}">
      <dgm:prSet/>
      <dgm:spPr/>
      <dgm:t>
        <a:bodyPr/>
        <a:lstStyle/>
        <a:p>
          <a:pPr rtl="1"/>
          <a:endParaRPr lang="fa-IR"/>
        </a:p>
      </dgm:t>
    </dgm:pt>
    <dgm:pt modelId="{7C82921E-2851-4CFF-88F3-ECD3C83C02D6}" type="sibTrans" cxnId="{AD983001-E036-4B5D-A4EC-AD788E3032D1}">
      <dgm:prSet/>
      <dgm:spPr/>
      <dgm:t>
        <a:bodyPr/>
        <a:lstStyle/>
        <a:p>
          <a:pPr rtl="1"/>
          <a:endParaRPr lang="fa-IR"/>
        </a:p>
      </dgm:t>
    </dgm:pt>
    <dgm:pt modelId="{EBAA34FE-DAA2-4736-A7EF-6D713269BA7E}" type="pres">
      <dgm:prSet presAssocID="{489E9A17-1569-4235-97AD-04B3186484EF}" presName="mainComposite" presStyleCnt="0">
        <dgm:presLayoutVars>
          <dgm:chPref val="1"/>
          <dgm:dir/>
          <dgm:animOne val="branch"/>
          <dgm:animLvl val="lvl"/>
          <dgm:resizeHandles val="exact"/>
        </dgm:presLayoutVars>
      </dgm:prSet>
      <dgm:spPr/>
      <dgm:t>
        <a:bodyPr/>
        <a:lstStyle/>
        <a:p>
          <a:pPr rtl="1"/>
          <a:endParaRPr lang="fa-IR"/>
        </a:p>
      </dgm:t>
    </dgm:pt>
    <dgm:pt modelId="{20E7F472-4ED0-4108-A543-A1D57C2DBA02}" type="pres">
      <dgm:prSet presAssocID="{489E9A17-1569-4235-97AD-04B3186484EF}" presName="hierFlow" presStyleCnt="0"/>
      <dgm:spPr/>
    </dgm:pt>
    <dgm:pt modelId="{FDC84614-2B76-4186-9232-33BA05003FDB}" type="pres">
      <dgm:prSet presAssocID="{489E9A17-1569-4235-97AD-04B3186484EF}" presName="hierChild1" presStyleCnt="0">
        <dgm:presLayoutVars>
          <dgm:chPref val="1"/>
          <dgm:animOne val="branch"/>
          <dgm:animLvl val="lvl"/>
        </dgm:presLayoutVars>
      </dgm:prSet>
      <dgm:spPr/>
    </dgm:pt>
    <dgm:pt modelId="{B87A7455-C87C-4F9C-9FF3-A178FC0D6D7B}" type="pres">
      <dgm:prSet presAssocID="{2F2B9B00-6B4A-4DD5-B4B6-DF5182B5926B}" presName="Name17" presStyleCnt="0"/>
      <dgm:spPr/>
    </dgm:pt>
    <dgm:pt modelId="{E2816A7B-372E-43E3-A204-D71B613808A8}" type="pres">
      <dgm:prSet presAssocID="{2F2B9B00-6B4A-4DD5-B4B6-DF5182B5926B}" presName="level1Shape" presStyleLbl="node0" presStyleIdx="0" presStyleCnt="1">
        <dgm:presLayoutVars>
          <dgm:chPref val="3"/>
        </dgm:presLayoutVars>
      </dgm:prSet>
      <dgm:spPr/>
      <dgm:t>
        <a:bodyPr/>
        <a:lstStyle/>
        <a:p>
          <a:pPr rtl="1"/>
          <a:endParaRPr lang="fa-IR"/>
        </a:p>
      </dgm:t>
    </dgm:pt>
    <dgm:pt modelId="{AEB1AAF9-FED7-48B7-9150-EAEE5B88092E}" type="pres">
      <dgm:prSet presAssocID="{2F2B9B00-6B4A-4DD5-B4B6-DF5182B5926B}" presName="hierChild2" presStyleCnt="0"/>
      <dgm:spPr/>
    </dgm:pt>
    <dgm:pt modelId="{7D23A732-A07F-45F1-931D-82DA0A0F144D}" type="pres">
      <dgm:prSet presAssocID="{6612D4D5-278B-4E85-A2DC-44AD0DF030C0}" presName="Name25" presStyleLbl="parChTrans1D2" presStyleIdx="0" presStyleCnt="3"/>
      <dgm:spPr/>
      <dgm:t>
        <a:bodyPr/>
        <a:lstStyle/>
        <a:p>
          <a:pPr rtl="1"/>
          <a:endParaRPr lang="fa-IR"/>
        </a:p>
      </dgm:t>
    </dgm:pt>
    <dgm:pt modelId="{4F16CFB4-BED1-4333-AB2A-5928696715B5}" type="pres">
      <dgm:prSet presAssocID="{6612D4D5-278B-4E85-A2DC-44AD0DF030C0}" presName="connTx" presStyleLbl="parChTrans1D2" presStyleIdx="0" presStyleCnt="3"/>
      <dgm:spPr/>
      <dgm:t>
        <a:bodyPr/>
        <a:lstStyle/>
        <a:p>
          <a:pPr rtl="1"/>
          <a:endParaRPr lang="fa-IR"/>
        </a:p>
      </dgm:t>
    </dgm:pt>
    <dgm:pt modelId="{F47CBB18-CAE2-4472-8783-D930F47C0906}" type="pres">
      <dgm:prSet presAssocID="{CD69D6CA-C03F-4168-832B-42C399780AF4}" presName="Name30" presStyleCnt="0"/>
      <dgm:spPr/>
    </dgm:pt>
    <dgm:pt modelId="{A95630A0-9D8C-457C-B090-6FD6BE231FEA}" type="pres">
      <dgm:prSet presAssocID="{CD69D6CA-C03F-4168-832B-42C399780AF4}" presName="level2Shape" presStyleLbl="node2" presStyleIdx="0" presStyleCnt="3"/>
      <dgm:spPr/>
      <dgm:t>
        <a:bodyPr/>
        <a:lstStyle/>
        <a:p>
          <a:pPr rtl="1"/>
          <a:endParaRPr lang="fa-IR"/>
        </a:p>
      </dgm:t>
    </dgm:pt>
    <dgm:pt modelId="{814CFB42-E037-41BC-8C17-523C0AF8916D}" type="pres">
      <dgm:prSet presAssocID="{CD69D6CA-C03F-4168-832B-42C399780AF4}" presName="hierChild3" presStyleCnt="0"/>
      <dgm:spPr/>
    </dgm:pt>
    <dgm:pt modelId="{15585C44-054A-4C19-9728-25374D6C115B}" type="pres">
      <dgm:prSet presAssocID="{6F615242-E92E-4763-8673-832AAAF5644D}" presName="Name25" presStyleLbl="parChTrans1D2" presStyleIdx="1" presStyleCnt="3"/>
      <dgm:spPr/>
      <dgm:t>
        <a:bodyPr/>
        <a:lstStyle/>
        <a:p>
          <a:pPr rtl="1"/>
          <a:endParaRPr lang="fa-IR"/>
        </a:p>
      </dgm:t>
    </dgm:pt>
    <dgm:pt modelId="{3E45DA2A-5148-4EB4-BE60-BD87BEE649A8}" type="pres">
      <dgm:prSet presAssocID="{6F615242-E92E-4763-8673-832AAAF5644D}" presName="connTx" presStyleLbl="parChTrans1D2" presStyleIdx="1" presStyleCnt="3"/>
      <dgm:spPr/>
      <dgm:t>
        <a:bodyPr/>
        <a:lstStyle/>
        <a:p>
          <a:pPr rtl="1"/>
          <a:endParaRPr lang="fa-IR"/>
        </a:p>
      </dgm:t>
    </dgm:pt>
    <dgm:pt modelId="{D335FFCC-AACC-48B2-BF9A-EB93A6AEF657}" type="pres">
      <dgm:prSet presAssocID="{5CD31713-BDB7-4D9F-82E9-DD500B09095B}" presName="Name30" presStyleCnt="0"/>
      <dgm:spPr/>
    </dgm:pt>
    <dgm:pt modelId="{7502DCC6-47E3-4E82-86FE-41A7C5A61B08}" type="pres">
      <dgm:prSet presAssocID="{5CD31713-BDB7-4D9F-82E9-DD500B09095B}" presName="level2Shape" presStyleLbl="node2" presStyleIdx="1" presStyleCnt="3"/>
      <dgm:spPr/>
      <dgm:t>
        <a:bodyPr/>
        <a:lstStyle/>
        <a:p>
          <a:pPr rtl="1"/>
          <a:endParaRPr lang="fa-IR"/>
        </a:p>
      </dgm:t>
    </dgm:pt>
    <dgm:pt modelId="{D221C86B-5629-4D82-BE60-D5A92564AC62}" type="pres">
      <dgm:prSet presAssocID="{5CD31713-BDB7-4D9F-82E9-DD500B09095B}" presName="hierChild3" presStyleCnt="0"/>
      <dgm:spPr/>
    </dgm:pt>
    <dgm:pt modelId="{1EC0DB21-3730-4A91-B29C-866586985B16}" type="pres">
      <dgm:prSet presAssocID="{C6BCBCB4-8DBF-4B16-A5CC-EBD76405F93E}" presName="Name25" presStyleLbl="parChTrans1D2" presStyleIdx="2" presStyleCnt="3"/>
      <dgm:spPr/>
      <dgm:t>
        <a:bodyPr/>
        <a:lstStyle/>
        <a:p>
          <a:pPr rtl="1"/>
          <a:endParaRPr lang="fa-IR"/>
        </a:p>
      </dgm:t>
    </dgm:pt>
    <dgm:pt modelId="{4876EE67-518E-418D-887D-04D095736644}" type="pres">
      <dgm:prSet presAssocID="{C6BCBCB4-8DBF-4B16-A5CC-EBD76405F93E}" presName="connTx" presStyleLbl="parChTrans1D2" presStyleIdx="2" presStyleCnt="3"/>
      <dgm:spPr/>
      <dgm:t>
        <a:bodyPr/>
        <a:lstStyle/>
        <a:p>
          <a:pPr rtl="1"/>
          <a:endParaRPr lang="fa-IR"/>
        </a:p>
      </dgm:t>
    </dgm:pt>
    <dgm:pt modelId="{F2D3956D-7C5F-4DB9-8589-769F94EC43D6}" type="pres">
      <dgm:prSet presAssocID="{66EC11F4-3CC9-4453-9577-4353193764F1}" presName="Name30" presStyleCnt="0"/>
      <dgm:spPr/>
    </dgm:pt>
    <dgm:pt modelId="{8BE99436-24DF-47E9-BFB7-ABD5320FE768}" type="pres">
      <dgm:prSet presAssocID="{66EC11F4-3CC9-4453-9577-4353193764F1}" presName="level2Shape" presStyleLbl="node2" presStyleIdx="2" presStyleCnt="3"/>
      <dgm:spPr/>
      <dgm:t>
        <a:bodyPr/>
        <a:lstStyle/>
        <a:p>
          <a:pPr rtl="1"/>
          <a:endParaRPr lang="fa-IR"/>
        </a:p>
      </dgm:t>
    </dgm:pt>
    <dgm:pt modelId="{F54DA9F9-D7A0-494A-88C8-490E271520B0}" type="pres">
      <dgm:prSet presAssocID="{66EC11F4-3CC9-4453-9577-4353193764F1}" presName="hierChild3" presStyleCnt="0"/>
      <dgm:spPr/>
    </dgm:pt>
    <dgm:pt modelId="{D5E0EEDA-2D66-42AC-9775-D2748ACFF86D}" type="pres">
      <dgm:prSet presAssocID="{489E9A17-1569-4235-97AD-04B3186484EF}" presName="bgShapesFlow" presStyleCnt="0"/>
      <dgm:spPr/>
    </dgm:pt>
  </dgm:ptLst>
  <dgm:cxnLst>
    <dgm:cxn modelId="{30C12994-394D-4962-BAA6-CE799E8C5065}" type="presOf" srcId="{6612D4D5-278B-4E85-A2DC-44AD0DF030C0}" destId="{7D23A732-A07F-45F1-931D-82DA0A0F144D}" srcOrd="0" destOrd="0" presId="urn:microsoft.com/office/officeart/2005/8/layout/hierarchy5"/>
    <dgm:cxn modelId="{CB7C26B0-DEFB-442D-9D2B-21907189791D}" type="presOf" srcId="{66EC11F4-3CC9-4453-9577-4353193764F1}" destId="{8BE99436-24DF-47E9-BFB7-ABD5320FE768}" srcOrd="0" destOrd="0" presId="urn:microsoft.com/office/officeart/2005/8/layout/hierarchy5"/>
    <dgm:cxn modelId="{2CFC65EF-4C74-482B-80FC-B450D2008687}" srcId="{2F2B9B00-6B4A-4DD5-B4B6-DF5182B5926B}" destId="{CD69D6CA-C03F-4168-832B-42C399780AF4}" srcOrd="0" destOrd="0" parTransId="{6612D4D5-278B-4E85-A2DC-44AD0DF030C0}" sibTransId="{860096FE-F0D5-4EF3-827A-928573A89656}"/>
    <dgm:cxn modelId="{5CDB3BC7-B30F-4EC5-873C-2F3DB682D44B}" type="presOf" srcId="{6F615242-E92E-4763-8673-832AAAF5644D}" destId="{15585C44-054A-4C19-9728-25374D6C115B}" srcOrd="0" destOrd="0" presId="urn:microsoft.com/office/officeart/2005/8/layout/hierarchy5"/>
    <dgm:cxn modelId="{B15C400B-73FA-419A-83F3-63B398B9878A}" type="presOf" srcId="{2F2B9B00-6B4A-4DD5-B4B6-DF5182B5926B}" destId="{E2816A7B-372E-43E3-A204-D71B613808A8}" srcOrd="0" destOrd="0" presId="urn:microsoft.com/office/officeart/2005/8/layout/hierarchy5"/>
    <dgm:cxn modelId="{2483E3B6-188C-43E2-A1B8-AFAB354ABD96}" srcId="{489E9A17-1569-4235-97AD-04B3186484EF}" destId="{2F2B9B00-6B4A-4DD5-B4B6-DF5182B5926B}" srcOrd="0" destOrd="0" parTransId="{C183CA54-2797-489B-9D13-4F40DBFA0F72}" sibTransId="{CD4736C6-A800-4ADC-8FDA-9854D78D1BAC}"/>
    <dgm:cxn modelId="{C9C94976-2B44-41E4-8841-30684C51333C}" type="presOf" srcId="{CD69D6CA-C03F-4168-832B-42C399780AF4}" destId="{A95630A0-9D8C-457C-B090-6FD6BE231FEA}" srcOrd="0" destOrd="0" presId="urn:microsoft.com/office/officeart/2005/8/layout/hierarchy5"/>
    <dgm:cxn modelId="{7B3C82B2-7493-4421-8B26-416079EE2306}" type="presOf" srcId="{5CD31713-BDB7-4D9F-82E9-DD500B09095B}" destId="{7502DCC6-47E3-4E82-86FE-41A7C5A61B08}" srcOrd="0" destOrd="0" presId="urn:microsoft.com/office/officeart/2005/8/layout/hierarchy5"/>
    <dgm:cxn modelId="{6F51A491-C032-4423-ACD4-135D17B4E0E2}" type="presOf" srcId="{6F615242-E92E-4763-8673-832AAAF5644D}" destId="{3E45DA2A-5148-4EB4-BE60-BD87BEE649A8}" srcOrd="1" destOrd="0" presId="urn:microsoft.com/office/officeart/2005/8/layout/hierarchy5"/>
    <dgm:cxn modelId="{049FE775-E94E-4B29-8E04-04AC05D51F3E}" type="presOf" srcId="{489E9A17-1569-4235-97AD-04B3186484EF}" destId="{EBAA34FE-DAA2-4736-A7EF-6D713269BA7E}" srcOrd="0" destOrd="0" presId="urn:microsoft.com/office/officeart/2005/8/layout/hierarchy5"/>
    <dgm:cxn modelId="{6607D971-40F5-4E28-9195-D093074B4D5B}" type="presOf" srcId="{6612D4D5-278B-4E85-A2DC-44AD0DF030C0}" destId="{4F16CFB4-BED1-4333-AB2A-5928696715B5}" srcOrd="1" destOrd="0" presId="urn:microsoft.com/office/officeart/2005/8/layout/hierarchy5"/>
    <dgm:cxn modelId="{960970C7-4BB9-4F76-8589-BFAB7EA7093C}" type="presOf" srcId="{C6BCBCB4-8DBF-4B16-A5CC-EBD76405F93E}" destId="{4876EE67-518E-418D-887D-04D095736644}" srcOrd="1" destOrd="0" presId="urn:microsoft.com/office/officeart/2005/8/layout/hierarchy5"/>
    <dgm:cxn modelId="{87F662D2-9246-4149-93CE-C85EDA2A61D3}" type="presOf" srcId="{C6BCBCB4-8DBF-4B16-A5CC-EBD76405F93E}" destId="{1EC0DB21-3730-4A91-B29C-866586985B16}" srcOrd="0" destOrd="0" presId="urn:microsoft.com/office/officeart/2005/8/layout/hierarchy5"/>
    <dgm:cxn modelId="{BD617A23-FE95-44EE-93DB-811F4028436B}" srcId="{2F2B9B00-6B4A-4DD5-B4B6-DF5182B5926B}" destId="{5CD31713-BDB7-4D9F-82E9-DD500B09095B}" srcOrd="1" destOrd="0" parTransId="{6F615242-E92E-4763-8673-832AAAF5644D}" sibTransId="{74A3D4F4-C11A-4D31-BB4A-246B302A171F}"/>
    <dgm:cxn modelId="{AD983001-E036-4B5D-A4EC-AD788E3032D1}" srcId="{2F2B9B00-6B4A-4DD5-B4B6-DF5182B5926B}" destId="{66EC11F4-3CC9-4453-9577-4353193764F1}" srcOrd="2" destOrd="0" parTransId="{C6BCBCB4-8DBF-4B16-A5CC-EBD76405F93E}" sibTransId="{7C82921E-2851-4CFF-88F3-ECD3C83C02D6}"/>
    <dgm:cxn modelId="{F2F820F5-CED2-4A2A-BD54-AEA398CFD9C4}" type="presParOf" srcId="{EBAA34FE-DAA2-4736-A7EF-6D713269BA7E}" destId="{20E7F472-4ED0-4108-A543-A1D57C2DBA02}" srcOrd="0" destOrd="0" presId="urn:microsoft.com/office/officeart/2005/8/layout/hierarchy5"/>
    <dgm:cxn modelId="{E61B2780-C9CF-4516-8390-32649B5F15EE}" type="presParOf" srcId="{20E7F472-4ED0-4108-A543-A1D57C2DBA02}" destId="{FDC84614-2B76-4186-9232-33BA05003FDB}" srcOrd="0" destOrd="0" presId="urn:microsoft.com/office/officeart/2005/8/layout/hierarchy5"/>
    <dgm:cxn modelId="{1F732D8A-E5C7-4202-B885-1FA3BCE661DC}" type="presParOf" srcId="{FDC84614-2B76-4186-9232-33BA05003FDB}" destId="{B87A7455-C87C-4F9C-9FF3-A178FC0D6D7B}" srcOrd="0" destOrd="0" presId="urn:microsoft.com/office/officeart/2005/8/layout/hierarchy5"/>
    <dgm:cxn modelId="{A54F32B7-7CED-4A22-9AD6-97ECCE566C81}" type="presParOf" srcId="{B87A7455-C87C-4F9C-9FF3-A178FC0D6D7B}" destId="{E2816A7B-372E-43E3-A204-D71B613808A8}" srcOrd="0" destOrd="0" presId="urn:microsoft.com/office/officeart/2005/8/layout/hierarchy5"/>
    <dgm:cxn modelId="{7D7A9676-EB8A-47A4-A687-F869FC21D207}" type="presParOf" srcId="{B87A7455-C87C-4F9C-9FF3-A178FC0D6D7B}" destId="{AEB1AAF9-FED7-48B7-9150-EAEE5B88092E}" srcOrd="1" destOrd="0" presId="urn:microsoft.com/office/officeart/2005/8/layout/hierarchy5"/>
    <dgm:cxn modelId="{9C82F70A-60E1-4215-BEC1-CDEE8D27DD99}" type="presParOf" srcId="{AEB1AAF9-FED7-48B7-9150-EAEE5B88092E}" destId="{7D23A732-A07F-45F1-931D-82DA0A0F144D}" srcOrd="0" destOrd="0" presId="urn:microsoft.com/office/officeart/2005/8/layout/hierarchy5"/>
    <dgm:cxn modelId="{1CD0D4D6-C7C6-474B-AB67-1787DCCD9FD4}" type="presParOf" srcId="{7D23A732-A07F-45F1-931D-82DA0A0F144D}" destId="{4F16CFB4-BED1-4333-AB2A-5928696715B5}" srcOrd="0" destOrd="0" presId="urn:microsoft.com/office/officeart/2005/8/layout/hierarchy5"/>
    <dgm:cxn modelId="{491B33D9-61F0-45C0-AD35-5EEDF65B8555}" type="presParOf" srcId="{AEB1AAF9-FED7-48B7-9150-EAEE5B88092E}" destId="{F47CBB18-CAE2-4472-8783-D930F47C0906}" srcOrd="1" destOrd="0" presId="urn:microsoft.com/office/officeart/2005/8/layout/hierarchy5"/>
    <dgm:cxn modelId="{665CBB6F-D74D-4C35-B847-A149A40C653F}" type="presParOf" srcId="{F47CBB18-CAE2-4472-8783-D930F47C0906}" destId="{A95630A0-9D8C-457C-B090-6FD6BE231FEA}" srcOrd="0" destOrd="0" presId="urn:microsoft.com/office/officeart/2005/8/layout/hierarchy5"/>
    <dgm:cxn modelId="{8B1BBFF6-4B51-4AF0-BF39-D1BC0A5D5EFC}" type="presParOf" srcId="{F47CBB18-CAE2-4472-8783-D930F47C0906}" destId="{814CFB42-E037-41BC-8C17-523C0AF8916D}" srcOrd="1" destOrd="0" presId="urn:microsoft.com/office/officeart/2005/8/layout/hierarchy5"/>
    <dgm:cxn modelId="{DE9DFB0A-47C8-43DD-84FD-8E102D42A28F}" type="presParOf" srcId="{AEB1AAF9-FED7-48B7-9150-EAEE5B88092E}" destId="{15585C44-054A-4C19-9728-25374D6C115B}" srcOrd="2" destOrd="0" presId="urn:microsoft.com/office/officeart/2005/8/layout/hierarchy5"/>
    <dgm:cxn modelId="{0909B1EC-C56E-4456-ABCB-19B1D9DF8BB1}" type="presParOf" srcId="{15585C44-054A-4C19-9728-25374D6C115B}" destId="{3E45DA2A-5148-4EB4-BE60-BD87BEE649A8}" srcOrd="0" destOrd="0" presId="urn:microsoft.com/office/officeart/2005/8/layout/hierarchy5"/>
    <dgm:cxn modelId="{EEEEBBCF-ACD3-4DFA-9D3F-03168134EE9F}" type="presParOf" srcId="{AEB1AAF9-FED7-48B7-9150-EAEE5B88092E}" destId="{D335FFCC-AACC-48B2-BF9A-EB93A6AEF657}" srcOrd="3" destOrd="0" presId="urn:microsoft.com/office/officeart/2005/8/layout/hierarchy5"/>
    <dgm:cxn modelId="{753289AD-E627-49F9-AE4E-D830135DBC04}" type="presParOf" srcId="{D335FFCC-AACC-48B2-BF9A-EB93A6AEF657}" destId="{7502DCC6-47E3-4E82-86FE-41A7C5A61B08}" srcOrd="0" destOrd="0" presId="urn:microsoft.com/office/officeart/2005/8/layout/hierarchy5"/>
    <dgm:cxn modelId="{0B29582D-B493-48BC-B817-6D3E1DB7CCFE}" type="presParOf" srcId="{D335FFCC-AACC-48B2-BF9A-EB93A6AEF657}" destId="{D221C86B-5629-4D82-BE60-D5A92564AC62}" srcOrd="1" destOrd="0" presId="urn:microsoft.com/office/officeart/2005/8/layout/hierarchy5"/>
    <dgm:cxn modelId="{03C55C45-D601-4698-8494-20489CFBFE56}" type="presParOf" srcId="{AEB1AAF9-FED7-48B7-9150-EAEE5B88092E}" destId="{1EC0DB21-3730-4A91-B29C-866586985B16}" srcOrd="4" destOrd="0" presId="urn:microsoft.com/office/officeart/2005/8/layout/hierarchy5"/>
    <dgm:cxn modelId="{CDE13D74-5EC0-48FF-87B0-9B07817970C4}" type="presParOf" srcId="{1EC0DB21-3730-4A91-B29C-866586985B16}" destId="{4876EE67-518E-418D-887D-04D095736644}" srcOrd="0" destOrd="0" presId="urn:microsoft.com/office/officeart/2005/8/layout/hierarchy5"/>
    <dgm:cxn modelId="{C8025533-D788-472D-9F85-706103CFAF85}" type="presParOf" srcId="{AEB1AAF9-FED7-48B7-9150-EAEE5B88092E}" destId="{F2D3956D-7C5F-4DB9-8589-769F94EC43D6}" srcOrd="5" destOrd="0" presId="urn:microsoft.com/office/officeart/2005/8/layout/hierarchy5"/>
    <dgm:cxn modelId="{AFBACF50-F332-4507-9546-98C3A3CDB7E2}" type="presParOf" srcId="{F2D3956D-7C5F-4DB9-8589-769F94EC43D6}" destId="{8BE99436-24DF-47E9-BFB7-ABD5320FE768}" srcOrd="0" destOrd="0" presId="urn:microsoft.com/office/officeart/2005/8/layout/hierarchy5"/>
    <dgm:cxn modelId="{411BB556-EEAB-455F-BCFA-E914E77D8436}" type="presParOf" srcId="{F2D3956D-7C5F-4DB9-8589-769F94EC43D6}" destId="{F54DA9F9-D7A0-494A-88C8-490E271520B0}" srcOrd="1" destOrd="0" presId="urn:microsoft.com/office/officeart/2005/8/layout/hierarchy5"/>
    <dgm:cxn modelId="{C120E75A-2A8E-479D-AF77-D7E03049FC0D}" type="presParOf" srcId="{EBAA34FE-DAA2-4736-A7EF-6D713269BA7E}" destId="{D5E0EEDA-2D66-42AC-9775-D2748ACFF86D}"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9E9A17-1569-4235-97AD-04B3186484EF}"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pPr rtl="1"/>
          <a:endParaRPr lang="fa-IR"/>
        </a:p>
      </dgm:t>
    </dgm:pt>
    <dgm:pt modelId="{2F2B9B00-6B4A-4DD5-B4B6-DF5182B5926B}">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rgbClr val="FF0000"/>
              </a:solidFill>
            </a:rPr>
            <a:t>مرحله 3:تجزیه وتحلیل و مرتب کردن کارها و موضوعات</a:t>
          </a:r>
          <a:endParaRPr lang="fa-IR" b="1" dirty="0"/>
        </a:p>
      </dgm:t>
    </dgm:pt>
    <dgm:pt modelId="{C183CA54-2797-489B-9D13-4F40DBFA0F72}" type="parTrans" cxnId="{2483E3B6-188C-43E2-A1B8-AFAB354ABD96}">
      <dgm:prSet/>
      <dgm:spPr/>
      <dgm:t>
        <a:bodyPr/>
        <a:lstStyle/>
        <a:p>
          <a:pPr rtl="1"/>
          <a:endParaRPr lang="fa-IR"/>
        </a:p>
      </dgm:t>
    </dgm:pt>
    <dgm:pt modelId="{CD4736C6-A800-4ADC-8FDA-9854D78D1BAC}" type="sibTrans" cxnId="{2483E3B6-188C-43E2-A1B8-AFAB354ABD96}">
      <dgm:prSet/>
      <dgm:spPr/>
      <dgm:t>
        <a:bodyPr/>
        <a:lstStyle/>
        <a:p>
          <a:pPr rtl="1"/>
          <a:endParaRPr lang="fa-IR"/>
        </a:p>
      </dgm:t>
    </dgm:pt>
    <dgm:pt modelId="{E710180D-4C50-47B2-932C-F6F39267251A}">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3-الف:تجزیه و تحلیل حیطه محتوایی</a:t>
          </a:r>
          <a:endParaRPr lang="fa-IR" b="1" dirty="0">
            <a:solidFill>
              <a:schemeClr val="tx2"/>
            </a:solidFill>
          </a:endParaRPr>
        </a:p>
      </dgm:t>
    </dgm:pt>
    <dgm:pt modelId="{85E04E23-E27D-401E-9D15-6706DDF498BB}" type="parTrans" cxnId="{4E6F1408-6AF2-48E3-9873-4F636A6D7031}">
      <dgm:prSet/>
      <dgm:spPr/>
      <dgm:t>
        <a:bodyPr/>
        <a:lstStyle/>
        <a:p>
          <a:pPr rtl="1"/>
          <a:endParaRPr lang="fa-IR"/>
        </a:p>
      </dgm:t>
    </dgm:pt>
    <dgm:pt modelId="{28A55D9D-D7CC-403D-8A66-5E712C9125B2}" type="sibTrans" cxnId="{4E6F1408-6AF2-48E3-9873-4F636A6D7031}">
      <dgm:prSet/>
      <dgm:spPr/>
      <dgm:t>
        <a:bodyPr/>
        <a:lstStyle/>
        <a:p>
          <a:pPr rtl="1"/>
          <a:endParaRPr lang="fa-IR"/>
        </a:p>
      </dgm:t>
    </dgm:pt>
    <dgm:pt modelId="{5CD31713-BDB7-4D9F-82E9-DD500B09095B}">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3-ب:شناسایی و مرتب کردن عناوین اصلی </a:t>
          </a:r>
          <a:endParaRPr lang="fa-IR" b="1" dirty="0">
            <a:solidFill>
              <a:schemeClr val="tx2"/>
            </a:solidFill>
          </a:endParaRPr>
        </a:p>
      </dgm:t>
    </dgm:pt>
    <dgm:pt modelId="{6F615242-E92E-4763-8673-832AAAF5644D}" type="parTrans" cxnId="{BD617A23-FE95-44EE-93DB-811F4028436B}">
      <dgm:prSet/>
      <dgm:spPr/>
      <dgm:t>
        <a:bodyPr/>
        <a:lstStyle/>
        <a:p>
          <a:pPr rtl="1"/>
          <a:endParaRPr lang="fa-IR"/>
        </a:p>
      </dgm:t>
    </dgm:pt>
    <dgm:pt modelId="{74A3D4F4-C11A-4D31-BB4A-246B302A171F}" type="sibTrans" cxnId="{BD617A23-FE95-44EE-93DB-811F4028436B}">
      <dgm:prSet/>
      <dgm:spPr/>
      <dgm:t>
        <a:bodyPr/>
        <a:lstStyle/>
        <a:p>
          <a:pPr rtl="1"/>
          <a:endParaRPr lang="fa-IR"/>
        </a:p>
      </dgm:t>
    </dgm:pt>
    <dgm:pt modelId="{66EC11F4-3CC9-4453-9577-4353193764F1}">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3-ج:تجزیه و تحلیل فراگیران</a:t>
          </a:r>
          <a:endParaRPr lang="fa-IR" b="1" dirty="0">
            <a:solidFill>
              <a:schemeClr val="tx2"/>
            </a:solidFill>
          </a:endParaRPr>
        </a:p>
      </dgm:t>
    </dgm:pt>
    <dgm:pt modelId="{C6BCBCB4-8DBF-4B16-A5CC-EBD76405F93E}" type="parTrans" cxnId="{AD983001-E036-4B5D-A4EC-AD788E3032D1}">
      <dgm:prSet/>
      <dgm:spPr/>
      <dgm:t>
        <a:bodyPr/>
        <a:lstStyle/>
        <a:p>
          <a:pPr rtl="1"/>
          <a:endParaRPr lang="fa-IR"/>
        </a:p>
      </dgm:t>
    </dgm:pt>
    <dgm:pt modelId="{7C82921E-2851-4CFF-88F3-ECD3C83C02D6}" type="sibTrans" cxnId="{AD983001-E036-4B5D-A4EC-AD788E3032D1}">
      <dgm:prSet/>
      <dgm:spPr/>
      <dgm:t>
        <a:bodyPr/>
        <a:lstStyle/>
        <a:p>
          <a:pPr rtl="1"/>
          <a:endParaRPr lang="fa-IR"/>
        </a:p>
      </dgm:t>
    </dgm:pt>
    <dgm:pt modelId="{0BF5B6DD-9265-46D4-8CC5-A4B1DCF69F21}">
      <dgm:prSet phldrT="[Text]">
        <dgm:style>
          <a:lnRef idx="2">
            <a:schemeClr val="dk1"/>
          </a:lnRef>
          <a:fillRef idx="1">
            <a:schemeClr val="lt1"/>
          </a:fillRef>
          <a:effectRef idx="0">
            <a:schemeClr val="dk1"/>
          </a:effectRef>
          <a:fontRef idx="minor">
            <a:schemeClr val="dk1"/>
          </a:fontRef>
        </dgm:style>
      </dgm:prSet>
      <dgm:spPr/>
      <dgm:t>
        <a:bodyPr/>
        <a:lstStyle/>
        <a:p>
          <a:pPr rtl="1"/>
          <a:r>
            <a:rPr lang="fa-IR" b="1" dirty="0" smtClean="0">
              <a:solidFill>
                <a:schemeClr val="tx2"/>
              </a:solidFill>
            </a:rPr>
            <a:t>3-و انتخاب رسانه ها</a:t>
          </a:r>
          <a:endParaRPr lang="fa-IR" b="1" dirty="0">
            <a:solidFill>
              <a:schemeClr val="tx2"/>
            </a:solidFill>
          </a:endParaRPr>
        </a:p>
      </dgm:t>
    </dgm:pt>
    <dgm:pt modelId="{583D288B-1875-4029-98AE-8995530763F8}" type="parTrans" cxnId="{82CD5BEB-5E8B-4238-924F-1D50BDACE426}">
      <dgm:prSet/>
      <dgm:spPr/>
      <dgm:t>
        <a:bodyPr/>
        <a:lstStyle/>
        <a:p>
          <a:pPr rtl="1"/>
          <a:endParaRPr lang="fa-IR"/>
        </a:p>
      </dgm:t>
    </dgm:pt>
    <dgm:pt modelId="{F859BD15-8771-43BB-81EC-29246CCB25F0}" type="sibTrans" cxnId="{82CD5BEB-5E8B-4238-924F-1D50BDACE426}">
      <dgm:prSet/>
      <dgm:spPr/>
      <dgm:t>
        <a:bodyPr/>
        <a:lstStyle/>
        <a:p>
          <a:pPr rtl="1"/>
          <a:endParaRPr lang="fa-IR"/>
        </a:p>
      </dgm:t>
    </dgm:pt>
    <dgm:pt modelId="{EBAA34FE-DAA2-4736-A7EF-6D713269BA7E}" type="pres">
      <dgm:prSet presAssocID="{489E9A17-1569-4235-97AD-04B3186484EF}" presName="mainComposite" presStyleCnt="0">
        <dgm:presLayoutVars>
          <dgm:chPref val="1"/>
          <dgm:dir/>
          <dgm:animOne val="branch"/>
          <dgm:animLvl val="lvl"/>
          <dgm:resizeHandles val="exact"/>
        </dgm:presLayoutVars>
      </dgm:prSet>
      <dgm:spPr/>
      <dgm:t>
        <a:bodyPr/>
        <a:lstStyle/>
        <a:p>
          <a:pPr rtl="1"/>
          <a:endParaRPr lang="fa-IR"/>
        </a:p>
      </dgm:t>
    </dgm:pt>
    <dgm:pt modelId="{20E7F472-4ED0-4108-A543-A1D57C2DBA02}" type="pres">
      <dgm:prSet presAssocID="{489E9A17-1569-4235-97AD-04B3186484EF}" presName="hierFlow" presStyleCnt="0"/>
      <dgm:spPr/>
    </dgm:pt>
    <dgm:pt modelId="{FDC84614-2B76-4186-9232-33BA05003FDB}" type="pres">
      <dgm:prSet presAssocID="{489E9A17-1569-4235-97AD-04B3186484EF}" presName="hierChild1" presStyleCnt="0">
        <dgm:presLayoutVars>
          <dgm:chPref val="1"/>
          <dgm:animOne val="branch"/>
          <dgm:animLvl val="lvl"/>
        </dgm:presLayoutVars>
      </dgm:prSet>
      <dgm:spPr/>
    </dgm:pt>
    <dgm:pt modelId="{B87A7455-C87C-4F9C-9FF3-A178FC0D6D7B}" type="pres">
      <dgm:prSet presAssocID="{2F2B9B00-6B4A-4DD5-B4B6-DF5182B5926B}" presName="Name17" presStyleCnt="0"/>
      <dgm:spPr/>
    </dgm:pt>
    <dgm:pt modelId="{E2816A7B-372E-43E3-A204-D71B613808A8}" type="pres">
      <dgm:prSet presAssocID="{2F2B9B00-6B4A-4DD5-B4B6-DF5182B5926B}" presName="level1Shape" presStyleLbl="node0" presStyleIdx="0" presStyleCnt="1" custAng="10800000" custFlipVert="1" custFlipHor="1" custScaleX="90909" custScaleY="90909">
        <dgm:presLayoutVars>
          <dgm:chPref val="3"/>
        </dgm:presLayoutVars>
      </dgm:prSet>
      <dgm:spPr/>
      <dgm:t>
        <a:bodyPr/>
        <a:lstStyle/>
        <a:p>
          <a:pPr rtl="1"/>
          <a:endParaRPr lang="fa-IR"/>
        </a:p>
      </dgm:t>
    </dgm:pt>
    <dgm:pt modelId="{AEB1AAF9-FED7-48B7-9150-EAEE5B88092E}" type="pres">
      <dgm:prSet presAssocID="{2F2B9B00-6B4A-4DD5-B4B6-DF5182B5926B}" presName="hierChild2" presStyleCnt="0"/>
      <dgm:spPr/>
    </dgm:pt>
    <dgm:pt modelId="{E7708BAF-9190-4179-AEFE-310B3EC3A20A}" type="pres">
      <dgm:prSet presAssocID="{85E04E23-E27D-401E-9D15-6706DDF498BB}" presName="Name25" presStyleLbl="parChTrans1D2" presStyleIdx="0" presStyleCnt="4"/>
      <dgm:spPr/>
      <dgm:t>
        <a:bodyPr/>
        <a:lstStyle/>
        <a:p>
          <a:pPr rtl="1"/>
          <a:endParaRPr lang="fa-IR"/>
        </a:p>
      </dgm:t>
    </dgm:pt>
    <dgm:pt modelId="{CF5BBCBD-FED2-4BDF-927B-1655F16F0B60}" type="pres">
      <dgm:prSet presAssocID="{85E04E23-E27D-401E-9D15-6706DDF498BB}" presName="connTx" presStyleLbl="parChTrans1D2" presStyleIdx="0" presStyleCnt="4"/>
      <dgm:spPr/>
      <dgm:t>
        <a:bodyPr/>
        <a:lstStyle/>
        <a:p>
          <a:pPr rtl="1"/>
          <a:endParaRPr lang="fa-IR"/>
        </a:p>
      </dgm:t>
    </dgm:pt>
    <dgm:pt modelId="{1C23D112-22AC-41DF-8496-61083CCD8A28}" type="pres">
      <dgm:prSet presAssocID="{E710180D-4C50-47B2-932C-F6F39267251A}" presName="Name30" presStyleCnt="0"/>
      <dgm:spPr/>
    </dgm:pt>
    <dgm:pt modelId="{AE2EE333-AB3C-484E-9DA9-EF54B67F2D92}" type="pres">
      <dgm:prSet presAssocID="{E710180D-4C50-47B2-932C-F6F39267251A}" presName="level2Shape" presStyleLbl="node2" presStyleIdx="0" presStyleCnt="4" custAng="10800000" custFlipVert="1" custFlipHor="1" custScaleX="98525" custScaleY="90909" custLinFactNeighborX="3551" custLinFactNeighborY="-12818"/>
      <dgm:spPr/>
      <dgm:t>
        <a:bodyPr/>
        <a:lstStyle/>
        <a:p>
          <a:pPr rtl="1"/>
          <a:endParaRPr lang="fa-IR"/>
        </a:p>
      </dgm:t>
    </dgm:pt>
    <dgm:pt modelId="{60F2F77B-6352-477E-B55D-B60A4C529F97}" type="pres">
      <dgm:prSet presAssocID="{E710180D-4C50-47B2-932C-F6F39267251A}" presName="hierChild3" presStyleCnt="0"/>
      <dgm:spPr/>
    </dgm:pt>
    <dgm:pt modelId="{15585C44-054A-4C19-9728-25374D6C115B}" type="pres">
      <dgm:prSet presAssocID="{6F615242-E92E-4763-8673-832AAAF5644D}" presName="Name25" presStyleLbl="parChTrans1D2" presStyleIdx="1" presStyleCnt="4"/>
      <dgm:spPr/>
      <dgm:t>
        <a:bodyPr/>
        <a:lstStyle/>
        <a:p>
          <a:pPr rtl="1"/>
          <a:endParaRPr lang="fa-IR"/>
        </a:p>
      </dgm:t>
    </dgm:pt>
    <dgm:pt modelId="{3E45DA2A-5148-4EB4-BE60-BD87BEE649A8}" type="pres">
      <dgm:prSet presAssocID="{6F615242-E92E-4763-8673-832AAAF5644D}" presName="connTx" presStyleLbl="parChTrans1D2" presStyleIdx="1" presStyleCnt="4"/>
      <dgm:spPr/>
      <dgm:t>
        <a:bodyPr/>
        <a:lstStyle/>
        <a:p>
          <a:pPr rtl="1"/>
          <a:endParaRPr lang="fa-IR"/>
        </a:p>
      </dgm:t>
    </dgm:pt>
    <dgm:pt modelId="{D335FFCC-AACC-48B2-BF9A-EB93A6AEF657}" type="pres">
      <dgm:prSet presAssocID="{5CD31713-BDB7-4D9F-82E9-DD500B09095B}" presName="Name30" presStyleCnt="0"/>
      <dgm:spPr/>
    </dgm:pt>
    <dgm:pt modelId="{7502DCC6-47E3-4E82-86FE-41A7C5A61B08}" type="pres">
      <dgm:prSet presAssocID="{5CD31713-BDB7-4D9F-82E9-DD500B09095B}" presName="level2Shape" presStyleLbl="node2" presStyleIdx="1" presStyleCnt="4" custAng="10800000" custFlipVert="1" custFlipHor="1" custScaleX="98525" custScaleY="90909"/>
      <dgm:spPr/>
      <dgm:t>
        <a:bodyPr/>
        <a:lstStyle/>
        <a:p>
          <a:pPr rtl="1"/>
          <a:endParaRPr lang="fa-IR"/>
        </a:p>
      </dgm:t>
    </dgm:pt>
    <dgm:pt modelId="{D221C86B-5629-4D82-BE60-D5A92564AC62}" type="pres">
      <dgm:prSet presAssocID="{5CD31713-BDB7-4D9F-82E9-DD500B09095B}" presName="hierChild3" presStyleCnt="0"/>
      <dgm:spPr/>
    </dgm:pt>
    <dgm:pt modelId="{1EC0DB21-3730-4A91-B29C-866586985B16}" type="pres">
      <dgm:prSet presAssocID="{C6BCBCB4-8DBF-4B16-A5CC-EBD76405F93E}" presName="Name25" presStyleLbl="parChTrans1D2" presStyleIdx="2" presStyleCnt="4"/>
      <dgm:spPr/>
      <dgm:t>
        <a:bodyPr/>
        <a:lstStyle/>
        <a:p>
          <a:pPr rtl="1"/>
          <a:endParaRPr lang="fa-IR"/>
        </a:p>
      </dgm:t>
    </dgm:pt>
    <dgm:pt modelId="{4876EE67-518E-418D-887D-04D095736644}" type="pres">
      <dgm:prSet presAssocID="{C6BCBCB4-8DBF-4B16-A5CC-EBD76405F93E}" presName="connTx" presStyleLbl="parChTrans1D2" presStyleIdx="2" presStyleCnt="4"/>
      <dgm:spPr/>
      <dgm:t>
        <a:bodyPr/>
        <a:lstStyle/>
        <a:p>
          <a:pPr rtl="1"/>
          <a:endParaRPr lang="fa-IR"/>
        </a:p>
      </dgm:t>
    </dgm:pt>
    <dgm:pt modelId="{F2D3956D-7C5F-4DB9-8589-769F94EC43D6}" type="pres">
      <dgm:prSet presAssocID="{66EC11F4-3CC9-4453-9577-4353193764F1}" presName="Name30" presStyleCnt="0"/>
      <dgm:spPr/>
    </dgm:pt>
    <dgm:pt modelId="{8BE99436-24DF-47E9-BFB7-ABD5320FE768}" type="pres">
      <dgm:prSet presAssocID="{66EC11F4-3CC9-4453-9577-4353193764F1}" presName="level2Shape" presStyleLbl="node2" presStyleIdx="2" presStyleCnt="4" custAng="10800000" custFlipVert="1" custFlipHor="1" custScaleX="98525" custScaleY="90909"/>
      <dgm:spPr/>
      <dgm:t>
        <a:bodyPr/>
        <a:lstStyle/>
        <a:p>
          <a:pPr rtl="1"/>
          <a:endParaRPr lang="fa-IR"/>
        </a:p>
      </dgm:t>
    </dgm:pt>
    <dgm:pt modelId="{F54DA9F9-D7A0-494A-88C8-490E271520B0}" type="pres">
      <dgm:prSet presAssocID="{66EC11F4-3CC9-4453-9577-4353193764F1}" presName="hierChild3" presStyleCnt="0"/>
      <dgm:spPr/>
    </dgm:pt>
    <dgm:pt modelId="{09461D43-E22B-43EB-AC44-DCA1D02E800F}" type="pres">
      <dgm:prSet presAssocID="{583D288B-1875-4029-98AE-8995530763F8}" presName="Name25" presStyleLbl="parChTrans1D2" presStyleIdx="3" presStyleCnt="4"/>
      <dgm:spPr/>
      <dgm:t>
        <a:bodyPr/>
        <a:lstStyle/>
        <a:p>
          <a:pPr rtl="1"/>
          <a:endParaRPr lang="fa-IR"/>
        </a:p>
      </dgm:t>
    </dgm:pt>
    <dgm:pt modelId="{617CCB96-19F2-4A9D-9647-202C115099C4}" type="pres">
      <dgm:prSet presAssocID="{583D288B-1875-4029-98AE-8995530763F8}" presName="connTx" presStyleLbl="parChTrans1D2" presStyleIdx="3" presStyleCnt="4"/>
      <dgm:spPr/>
      <dgm:t>
        <a:bodyPr/>
        <a:lstStyle/>
        <a:p>
          <a:pPr rtl="1"/>
          <a:endParaRPr lang="fa-IR"/>
        </a:p>
      </dgm:t>
    </dgm:pt>
    <dgm:pt modelId="{36CAE746-DD25-4A3E-A2E2-92690A2C4E7B}" type="pres">
      <dgm:prSet presAssocID="{0BF5B6DD-9265-46D4-8CC5-A4B1DCF69F21}" presName="Name30" presStyleCnt="0"/>
      <dgm:spPr/>
    </dgm:pt>
    <dgm:pt modelId="{60F8D4F3-E4E4-4119-BBDD-5DDDCA33F393}" type="pres">
      <dgm:prSet presAssocID="{0BF5B6DD-9265-46D4-8CC5-A4B1DCF69F21}" presName="level2Shape" presStyleLbl="node2" presStyleIdx="3" presStyleCnt="4" custAng="10800000" custFlipVert="1" custFlipHor="1" custScaleX="98525" custScaleY="90909"/>
      <dgm:spPr/>
      <dgm:t>
        <a:bodyPr/>
        <a:lstStyle/>
        <a:p>
          <a:pPr rtl="1"/>
          <a:endParaRPr lang="fa-IR"/>
        </a:p>
      </dgm:t>
    </dgm:pt>
    <dgm:pt modelId="{0A7CFD5D-D095-47AC-92BC-4031F4D2D95D}" type="pres">
      <dgm:prSet presAssocID="{0BF5B6DD-9265-46D4-8CC5-A4B1DCF69F21}" presName="hierChild3" presStyleCnt="0"/>
      <dgm:spPr/>
    </dgm:pt>
    <dgm:pt modelId="{D5E0EEDA-2D66-42AC-9775-D2748ACFF86D}" type="pres">
      <dgm:prSet presAssocID="{489E9A17-1569-4235-97AD-04B3186484EF}" presName="bgShapesFlow" presStyleCnt="0"/>
      <dgm:spPr/>
    </dgm:pt>
  </dgm:ptLst>
  <dgm:cxnLst>
    <dgm:cxn modelId="{21884994-093D-4DC4-9F32-2640E3CF2D38}" type="presOf" srcId="{C6BCBCB4-8DBF-4B16-A5CC-EBD76405F93E}" destId="{1EC0DB21-3730-4A91-B29C-866586985B16}" srcOrd="0" destOrd="0" presId="urn:microsoft.com/office/officeart/2005/8/layout/hierarchy5"/>
    <dgm:cxn modelId="{0224C967-42BB-4657-AD0D-93EAD5DBC783}" type="presOf" srcId="{583D288B-1875-4029-98AE-8995530763F8}" destId="{09461D43-E22B-43EB-AC44-DCA1D02E800F}" srcOrd="0" destOrd="0" presId="urn:microsoft.com/office/officeart/2005/8/layout/hierarchy5"/>
    <dgm:cxn modelId="{2728C320-19E1-4A8D-9AA7-DB13756A6E25}" type="presOf" srcId="{5CD31713-BDB7-4D9F-82E9-DD500B09095B}" destId="{7502DCC6-47E3-4E82-86FE-41A7C5A61B08}" srcOrd="0" destOrd="0" presId="urn:microsoft.com/office/officeart/2005/8/layout/hierarchy5"/>
    <dgm:cxn modelId="{ACFEEAE1-799C-450B-90DC-A6C3CFE28A86}" type="presOf" srcId="{85E04E23-E27D-401E-9D15-6706DDF498BB}" destId="{CF5BBCBD-FED2-4BDF-927B-1655F16F0B60}" srcOrd="1" destOrd="0" presId="urn:microsoft.com/office/officeart/2005/8/layout/hierarchy5"/>
    <dgm:cxn modelId="{583C47AE-005A-47D5-B4E8-3A41C8A50A93}" type="presOf" srcId="{2F2B9B00-6B4A-4DD5-B4B6-DF5182B5926B}" destId="{E2816A7B-372E-43E3-A204-D71B613808A8}" srcOrd="0" destOrd="0" presId="urn:microsoft.com/office/officeart/2005/8/layout/hierarchy5"/>
    <dgm:cxn modelId="{4E6F1408-6AF2-48E3-9873-4F636A6D7031}" srcId="{2F2B9B00-6B4A-4DD5-B4B6-DF5182B5926B}" destId="{E710180D-4C50-47B2-932C-F6F39267251A}" srcOrd="0" destOrd="0" parTransId="{85E04E23-E27D-401E-9D15-6706DDF498BB}" sibTransId="{28A55D9D-D7CC-403D-8A66-5E712C9125B2}"/>
    <dgm:cxn modelId="{B0C3AC54-40B3-4110-AF4F-DFDDD06C57D8}" type="presOf" srcId="{489E9A17-1569-4235-97AD-04B3186484EF}" destId="{EBAA34FE-DAA2-4736-A7EF-6D713269BA7E}" srcOrd="0" destOrd="0" presId="urn:microsoft.com/office/officeart/2005/8/layout/hierarchy5"/>
    <dgm:cxn modelId="{4AD4929B-5C93-4CE1-9303-864C53BF0359}" type="presOf" srcId="{583D288B-1875-4029-98AE-8995530763F8}" destId="{617CCB96-19F2-4A9D-9647-202C115099C4}" srcOrd="1" destOrd="0" presId="urn:microsoft.com/office/officeart/2005/8/layout/hierarchy5"/>
    <dgm:cxn modelId="{2483E3B6-188C-43E2-A1B8-AFAB354ABD96}" srcId="{489E9A17-1569-4235-97AD-04B3186484EF}" destId="{2F2B9B00-6B4A-4DD5-B4B6-DF5182B5926B}" srcOrd="0" destOrd="0" parTransId="{C183CA54-2797-489B-9D13-4F40DBFA0F72}" sibTransId="{CD4736C6-A800-4ADC-8FDA-9854D78D1BAC}"/>
    <dgm:cxn modelId="{E563F42E-0575-4E40-BE17-ED80164B7E28}" type="presOf" srcId="{6F615242-E92E-4763-8673-832AAAF5644D}" destId="{3E45DA2A-5148-4EB4-BE60-BD87BEE649A8}" srcOrd="1" destOrd="0" presId="urn:microsoft.com/office/officeart/2005/8/layout/hierarchy5"/>
    <dgm:cxn modelId="{CFEACF8F-1E32-42AD-92F8-29414D530402}" type="presOf" srcId="{66EC11F4-3CC9-4453-9577-4353193764F1}" destId="{8BE99436-24DF-47E9-BFB7-ABD5320FE768}" srcOrd="0" destOrd="0" presId="urn:microsoft.com/office/officeart/2005/8/layout/hierarchy5"/>
    <dgm:cxn modelId="{7D5C7A96-E63D-4D7D-9072-DE907144E33B}" type="presOf" srcId="{85E04E23-E27D-401E-9D15-6706DDF498BB}" destId="{E7708BAF-9190-4179-AEFE-310B3EC3A20A}" srcOrd="0" destOrd="0" presId="urn:microsoft.com/office/officeart/2005/8/layout/hierarchy5"/>
    <dgm:cxn modelId="{D48801A1-6F46-4DCD-A780-22BA73F94C1D}" type="presOf" srcId="{C6BCBCB4-8DBF-4B16-A5CC-EBD76405F93E}" destId="{4876EE67-518E-418D-887D-04D095736644}" srcOrd="1" destOrd="0" presId="urn:microsoft.com/office/officeart/2005/8/layout/hierarchy5"/>
    <dgm:cxn modelId="{82CD5BEB-5E8B-4238-924F-1D50BDACE426}" srcId="{2F2B9B00-6B4A-4DD5-B4B6-DF5182B5926B}" destId="{0BF5B6DD-9265-46D4-8CC5-A4B1DCF69F21}" srcOrd="3" destOrd="0" parTransId="{583D288B-1875-4029-98AE-8995530763F8}" sibTransId="{F859BD15-8771-43BB-81EC-29246CCB25F0}"/>
    <dgm:cxn modelId="{51C7BEDC-D693-49D5-8B97-A3F69189BDE9}" type="presOf" srcId="{E710180D-4C50-47B2-932C-F6F39267251A}" destId="{AE2EE333-AB3C-484E-9DA9-EF54B67F2D92}" srcOrd="0" destOrd="0" presId="urn:microsoft.com/office/officeart/2005/8/layout/hierarchy5"/>
    <dgm:cxn modelId="{5E653243-38A4-4F2D-9B77-3D7271F3B15A}" type="presOf" srcId="{0BF5B6DD-9265-46D4-8CC5-A4B1DCF69F21}" destId="{60F8D4F3-E4E4-4119-BBDD-5DDDCA33F393}" srcOrd="0" destOrd="0" presId="urn:microsoft.com/office/officeart/2005/8/layout/hierarchy5"/>
    <dgm:cxn modelId="{6F407577-F95F-4A42-A857-3DE54FEBFBC6}" type="presOf" srcId="{6F615242-E92E-4763-8673-832AAAF5644D}" destId="{15585C44-054A-4C19-9728-25374D6C115B}" srcOrd="0" destOrd="0" presId="urn:microsoft.com/office/officeart/2005/8/layout/hierarchy5"/>
    <dgm:cxn modelId="{BD617A23-FE95-44EE-93DB-811F4028436B}" srcId="{2F2B9B00-6B4A-4DD5-B4B6-DF5182B5926B}" destId="{5CD31713-BDB7-4D9F-82E9-DD500B09095B}" srcOrd="1" destOrd="0" parTransId="{6F615242-E92E-4763-8673-832AAAF5644D}" sibTransId="{74A3D4F4-C11A-4D31-BB4A-246B302A171F}"/>
    <dgm:cxn modelId="{AD983001-E036-4B5D-A4EC-AD788E3032D1}" srcId="{2F2B9B00-6B4A-4DD5-B4B6-DF5182B5926B}" destId="{66EC11F4-3CC9-4453-9577-4353193764F1}" srcOrd="2" destOrd="0" parTransId="{C6BCBCB4-8DBF-4B16-A5CC-EBD76405F93E}" sibTransId="{7C82921E-2851-4CFF-88F3-ECD3C83C02D6}"/>
    <dgm:cxn modelId="{CD856D19-342D-4368-A00D-3D2FCDC14D49}" type="presParOf" srcId="{EBAA34FE-DAA2-4736-A7EF-6D713269BA7E}" destId="{20E7F472-4ED0-4108-A543-A1D57C2DBA02}" srcOrd="0" destOrd="0" presId="urn:microsoft.com/office/officeart/2005/8/layout/hierarchy5"/>
    <dgm:cxn modelId="{9D08F401-4394-4866-BA0D-6210BDEA8BE7}" type="presParOf" srcId="{20E7F472-4ED0-4108-A543-A1D57C2DBA02}" destId="{FDC84614-2B76-4186-9232-33BA05003FDB}" srcOrd="0" destOrd="0" presId="urn:microsoft.com/office/officeart/2005/8/layout/hierarchy5"/>
    <dgm:cxn modelId="{31822826-C465-4491-839D-86DDF3D28BC8}" type="presParOf" srcId="{FDC84614-2B76-4186-9232-33BA05003FDB}" destId="{B87A7455-C87C-4F9C-9FF3-A178FC0D6D7B}" srcOrd="0" destOrd="0" presId="urn:microsoft.com/office/officeart/2005/8/layout/hierarchy5"/>
    <dgm:cxn modelId="{D603E12F-BE66-4DA4-A610-0805E0A0EDE1}" type="presParOf" srcId="{B87A7455-C87C-4F9C-9FF3-A178FC0D6D7B}" destId="{E2816A7B-372E-43E3-A204-D71B613808A8}" srcOrd="0" destOrd="0" presId="urn:microsoft.com/office/officeart/2005/8/layout/hierarchy5"/>
    <dgm:cxn modelId="{20DB33FE-143A-45CD-9246-7AD16EA1080D}" type="presParOf" srcId="{B87A7455-C87C-4F9C-9FF3-A178FC0D6D7B}" destId="{AEB1AAF9-FED7-48B7-9150-EAEE5B88092E}" srcOrd="1" destOrd="0" presId="urn:microsoft.com/office/officeart/2005/8/layout/hierarchy5"/>
    <dgm:cxn modelId="{160D41D6-6A5A-468C-968A-77FEDAFA9012}" type="presParOf" srcId="{AEB1AAF9-FED7-48B7-9150-EAEE5B88092E}" destId="{E7708BAF-9190-4179-AEFE-310B3EC3A20A}" srcOrd="0" destOrd="0" presId="urn:microsoft.com/office/officeart/2005/8/layout/hierarchy5"/>
    <dgm:cxn modelId="{F7FEF410-9F38-4658-98FD-D6D1ADA43F45}" type="presParOf" srcId="{E7708BAF-9190-4179-AEFE-310B3EC3A20A}" destId="{CF5BBCBD-FED2-4BDF-927B-1655F16F0B60}" srcOrd="0" destOrd="0" presId="urn:microsoft.com/office/officeart/2005/8/layout/hierarchy5"/>
    <dgm:cxn modelId="{BF3701B9-0986-4890-979B-0890AD43D370}" type="presParOf" srcId="{AEB1AAF9-FED7-48B7-9150-EAEE5B88092E}" destId="{1C23D112-22AC-41DF-8496-61083CCD8A28}" srcOrd="1" destOrd="0" presId="urn:microsoft.com/office/officeart/2005/8/layout/hierarchy5"/>
    <dgm:cxn modelId="{6F43076F-B13C-4CB8-B042-AB1BACB46073}" type="presParOf" srcId="{1C23D112-22AC-41DF-8496-61083CCD8A28}" destId="{AE2EE333-AB3C-484E-9DA9-EF54B67F2D92}" srcOrd="0" destOrd="0" presId="urn:microsoft.com/office/officeart/2005/8/layout/hierarchy5"/>
    <dgm:cxn modelId="{B49C7008-0C3D-4E88-90C5-3A078F940241}" type="presParOf" srcId="{1C23D112-22AC-41DF-8496-61083CCD8A28}" destId="{60F2F77B-6352-477E-B55D-B60A4C529F97}" srcOrd="1" destOrd="0" presId="urn:microsoft.com/office/officeart/2005/8/layout/hierarchy5"/>
    <dgm:cxn modelId="{60F265DB-EFAE-468B-949A-E718C6F7668B}" type="presParOf" srcId="{AEB1AAF9-FED7-48B7-9150-EAEE5B88092E}" destId="{15585C44-054A-4C19-9728-25374D6C115B}" srcOrd="2" destOrd="0" presId="urn:microsoft.com/office/officeart/2005/8/layout/hierarchy5"/>
    <dgm:cxn modelId="{17CBC999-C070-4208-8ADD-163773F2EE02}" type="presParOf" srcId="{15585C44-054A-4C19-9728-25374D6C115B}" destId="{3E45DA2A-5148-4EB4-BE60-BD87BEE649A8}" srcOrd="0" destOrd="0" presId="urn:microsoft.com/office/officeart/2005/8/layout/hierarchy5"/>
    <dgm:cxn modelId="{F3CEA220-0D60-4E6A-82DF-9DD42473BB91}" type="presParOf" srcId="{AEB1AAF9-FED7-48B7-9150-EAEE5B88092E}" destId="{D335FFCC-AACC-48B2-BF9A-EB93A6AEF657}" srcOrd="3" destOrd="0" presId="urn:microsoft.com/office/officeart/2005/8/layout/hierarchy5"/>
    <dgm:cxn modelId="{DEF662AE-0CB0-4253-8644-DE7489E79AA5}" type="presParOf" srcId="{D335FFCC-AACC-48B2-BF9A-EB93A6AEF657}" destId="{7502DCC6-47E3-4E82-86FE-41A7C5A61B08}" srcOrd="0" destOrd="0" presId="urn:microsoft.com/office/officeart/2005/8/layout/hierarchy5"/>
    <dgm:cxn modelId="{0B78355E-76ED-42B8-A68B-7A1CA6A7BCBF}" type="presParOf" srcId="{D335FFCC-AACC-48B2-BF9A-EB93A6AEF657}" destId="{D221C86B-5629-4D82-BE60-D5A92564AC62}" srcOrd="1" destOrd="0" presId="urn:microsoft.com/office/officeart/2005/8/layout/hierarchy5"/>
    <dgm:cxn modelId="{F817A4AC-73A3-49F4-950D-75D51F17C083}" type="presParOf" srcId="{AEB1AAF9-FED7-48B7-9150-EAEE5B88092E}" destId="{1EC0DB21-3730-4A91-B29C-866586985B16}" srcOrd="4" destOrd="0" presId="urn:microsoft.com/office/officeart/2005/8/layout/hierarchy5"/>
    <dgm:cxn modelId="{C302E02B-578E-44BC-A7CA-29763FDAA978}" type="presParOf" srcId="{1EC0DB21-3730-4A91-B29C-866586985B16}" destId="{4876EE67-518E-418D-887D-04D095736644}" srcOrd="0" destOrd="0" presId="urn:microsoft.com/office/officeart/2005/8/layout/hierarchy5"/>
    <dgm:cxn modelId="{676B95F3-E26D-490D-B8DD-2E0D67152E6C}" type="presParOf" srcId="{AEB1AAF9-FED7-48B7-9150-EAEE5B88092E}" destId="{F2D3956D-7C5F-4DB9-8589-769F94EC43D6}" srcOrd="5" destOrd="0" presId="urn:microsoft.com/office/officeart/2005/8/layout/hierarchy5"/>
    <dgm:cxn modelId="{2B5758EB-719F-4FBA-BA99-8350FC29ECA3}" type="presParOf" srcId="{F2D3956D-7C5F-4DB9-8589-769F94EC43D6}" destId="{8BE99436-24DF-47E9-BFB7-ABD5320FE768}" srcOrd="0" destOrd="0" presId="urn:microsoft.com/office/officeart/2005/8/layout/hierarchy5"/>
    <dgm:cxn modelId="{C1988C19-673F-4783-96F1-F38788558AF6}" type="presParOf" srcId="{F2D3956D-7C5F-4DB9-8589-769F94EC43D6}" destId="{F54DA9F9-D7A0-494A-88C8-490E271520B0}" srcOrd="1" destOrd="0" presId="urn:microsoft.com/office/officeart/2005/8/layout/hierarchy5"/>
    <dgm:cxn modelId="{35D55D59-0E80-4FB9-A550-8A8FAE30D96B}" type="presParOf" srcId="{AEB1AAF9-FED7-48B7-9150-EAEE5B88092E}" destId="{09461D43-E22B-43EB-AC44-DCA1D02E800F}" srcOrd="6" destOrd="0" presId="urn:microsoft.com/office/officeart/2005/8/layout/hierarchy5"/>
    <dgm:cxn modelId="{D7EEE3F4-21FB-483F-A3D8-1963038BF71F}" type="presParOf" srcId="{09461D43-E22B-43EB-AC44-DCA1D02E800F}" destId="{617CCB96-19F2-4A9D-9647-202C115099C4}" srcOrd="0" destOrd="0" presId="urn:microsoft.com/office/officeart/2005/8/layout/hierarchy5"/>
    <dgm:cxn modelId="{2D2D5865-94DD-48CE-8031-584A6BEB23BC}" type="presParOf" srcId="{AEB1AAF9-FED7-48B7-9150-EAEE5B88092E}" destId="{36CAE746-DD25-4A3E-A2E2-92690A2C4E7B}" srcOrd="7" destOrd="0" presId="urn:microsoft.com/office/officeart/2005/8/layout/hierarchy5"/>
    <dgm:cxn modelId="{38B203D0-E82C-4333-9F12-BAE5CAD60648}" type="presParOf" srcId="{36CAE746-DD25-4A3E-A2E2-92690A2C4E7B}" destId="{60F8D4F3-E4E4-4119-BBDD-5DDDCA33F393}" srcOrd="0" destOrd="0" presId="urn:microsoft.com/office/officeart/2005/8/layout/hierarchy5"/>
    <dgm:cxn modelId="{F48582C9-0D87-4F17-BA14-918B6A189373}" type="presParOf" srcId="{36CAE746-DD25-4A3E-A2E2-92690A2C4E7B}" destId="{0A7CFD5D-D095-47AC-92BC-4031F4D2D95D}" srcOrd="1" destOrd="0" presId="urn:microsoft.com/office/officeart/2005/8/layout/hierarchy5"/>
    <dgm:cxn modelId="{A7E4971B-A110-4228-BD34-D8D6D21665F3}" type="presParOf" srcId="{EBAA34FE-DAA2-4736-A7EF-6D713269BA7E}" destId="{D5E0EEDA-2D66-42AC-9775-D2748ACFF86D}"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4826F0-A282-4EE4-B019-01DD2ADC12BF}">
      <dsp:nvSpPr>
        <dsp:cNvPr id="0" name=""/>
        <dsp:cNvSpPr/>
      </dsp:nvSpPr>
      <dsp:spPr>
        <a:xfrm>
          <a:off x="674369" y="0"/>
          <a:ext cx="7642860" cy="4525962"/>
        </a:xfrm>
        <a:prstGeom prst="rightArrow">
          <a:avLst/>
        </a:prstGeom>
        <a:gradFill rotWithShape="0">
          <a:gsLst>
            <a:gs pos="0">
              <a:schemeClr val="dk1">
                <a:tint val="40000"/>
                <a:hueOff val="0"/>
                <a:satOff val="0"/>
                <a:lumOff val="0"/>
                <a:alphaOff val="0"/>
                <a:tint val="75000"/>
                <a:shade val="85000"/>
                <a:satMod val="230000"/>
              </a:schemeClr>
            </a:gs>
            <a:gs pos="25000">
              <a:schemeClr val="dk1">
                <a:tint val="40000"/>
                <a:hueOff val="0"/>
                <a:satOff val="0"/>
                <a:lumOff val="0"/>
                <a:alphaOff val="0"/>
                <a:tint val="90000"/>
                <a:shade val="70000"/>
                <a:satMod val="220000"/>
              </a:schemeClr>
            </a:gs>
            <a:gs pos="50000">
              <a:schemeClr val="dk1">
                <a:tint val="40000"/>
                <a:hueOff val="0"/>
                <a:satOff val="0"/>
                <a:lumOff val="0"/>
                <a:alphaOff val="0"/>
                <a:tint val="90000"/>
                <a:shade val="58000"/>
                <a:satMod val="225000"/>
              </a:schemeClr>
            </a:gs>
            <a:gs pos="65000">
              <a:schemeClr val="dk1">
                <a:tint val="40000"/>
                <a:hueOff val="0"/>
                <a:satOff val="0"/>
                <a:lumOff val="0"/>
                <a:alphaOff val="0"/>
                <a:tint val="90000"/>
                <a:shade val="58000"/>
                <a:satMod val="225000"/>
              </a:schemeClr>
            </a:gs>
            <a:gs pos="80000">
              <a:schemeClr val="dk1">
                <a:tint val="40000"/>
                <a:hueOff val="0"/>
                <a:satOff val="0"/>
                <a:lumOff val="0"/>
                <a:alphaOff val="0"/>
                <a:tint val="90000"/>
                <a:shade val="69000"/>
                <a:satMod val="220000"/>
              </a:schemeClr>
            </a:gs>
            <a:gs pos="100000">
              <a:schemeClr val="dk1">
                <a:tint val="40000"/>
                <a:hueOff val="0"/>
                <a:satOff val="0"/>
                <a:lumOff val="0"/>
                <a:alphaOff val="0"/>
                <a:tint val="77000"/>
                <a:shade val="80000"/>
                <a:satMod val="230000"/>
              </a:schemeClr>
            </a:gs>
          </a:gsLst>
          <a:lin ang="5400000" scaled="1"/>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F235CFB-63BB-4501-808B-84E0EF5ED747}">
      <dsp:nvSpPr>
        <dsp:cNvPr id="0" name=""/>
        <dsp:cNvSpPr/>
      </dsp:nvSpPr>
      <dsp:spPr>
        <a:xfrm>
          <a:off x="4500" y="1446207"/>
          <a:ext cx="2164481" cy="1633546"/>
        </a:xfrm>
        <a:prstGeom prst="roundRect">
          <a:avLst/>
        </a:prstGeom>
        <a:gradFill rotWithShape="0">
          <a:gsLst>
            <a:gs pos="0">
              <a:schemeClr val="lt1">
                <a:hueOff val="0"/>
                <a:satOff val="0"/>
                <a:lumOff val="0"/>
                <a:alphaOff val="0"/>
                <a:tint val="75000"/>
                <a:shade val="85000"/>
                <a:satMod val="230000"/>
              </a:schemeClr>
            </a:gs>
            <a:gs pos="25000">
              <a:schemeClr val="lt1">
                <a:hueOff val="0"/>
                <a:satOff val="0"/>
                <a:lumOff val="0"/>
                <a:alphaOff val="0"/>
                <a:tint val="90000"/>
                <a:shade val="70000"/>
                <a:satMod val="220000"/>
              </a:schemeClr>
            </a:gs>
            <a:gs pos="50000">
              <a:schemeClr val="lt1">
                <a:hueOff val="0"/>
                <a:satOff val="0"/>
                <a:lumOff val="0"/>
                <a:alphaOff val="0"/>
                <a:tint val="90000"/>
                <a:shade val="58000"/>
                <a:satMod val="225000"/>
              </a:schemeClr>
            </a:gs>
            <a:gs pos="65000">
              <a:schemeClr val="lt1">
                <a:hueOff val="0"/>
                <a:satOff val="0"/>
                <a:lumOff val="0"/>
                <a:alphaOff val="0"/>
                <a:tint val="90000"/>
                <a:shade val="58000"/>
                <a:satMod val="225000"/>
              </a:schemeClr>
            </a:gs>
            <a:gs pos="80000">
              <a:schemeClr val="lt1">
                <a:hueOff val="0"/>
                <a:satOff val="0"/>
                <a:lumOff val="0"/>
                <a:alphaOff val="0"/>
                <a:tint val="90000"/>
                <a:shade val="69000"/>
                <a:satMod val="220000"/>
              </a:schemeClr>
            </a:gs>
            <a:gs pos="100000">
              <a:schemeClr val="l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b="1" kern="1200" dirty="0" smtClean="0"/>
            <a:t>مرحله 1: تجزیه و تحلیل مشکل</a:t>
          </a:r>
          <a:endParaRPr lang="fa-IR" sz="2200" kern="1200" dirty="0"/>
        </a:p>
      </dsp:txBody>
      <dsp:txXfrm>
        <a:off x="4500" y="1446207"/>
        <a:ext cx="2164481" cy="1633546"/>
      </dsp:txXfrm>
    </dsp:sp>
    <dsp:sp modelId="{45D44803-679E-491E-8D10-2603AFCDEC78}">
      <dsp:nvSpPr>
        <dsp:cNvPr id="0" name=""/>
        <dsp:cNvSpPr/>
      </dsp:nvSpPr>
      <dsp:spPr>
        <a:xfrm>
          <a:off x="2277206" y="1416445"/>
          <a:ext cx="2164481" cy="1693071"/>
        </a:xfrm>
        <a:prstGeom prst="roundRect">
          <a:avLst/>
        </a:prstGeom>
        <a:gradFill rotWithShape="0">
          <a:gsLst>
            <a:gs pos="0">
              <a:schemeClr val="lt1">
                <a:hueOff val="0"/>
                <a:satOff val="0"/>
                <a:lumOff val="0"/>
                <a:alphaOff val="0"/>
                <a:tint val="75000"/>
                <a:shade val="85000"/>
                <a:satMod val="230000"/>
              </a:schemeClr>
            </a:gs>
            <a:gs pos="25000">
              <a:schemeClr val="lt1">
                <a:hueOff val="0"/>
                <a:satOff val="0"/>
                <a:lumOff val="0"/>
                <a:alphaOff val="0"/>
                <a:tint val="90000"/>
                <a:shade val="70000"/>
                <a:satMod val="220000"/>
              </a:schemeClr>
            </a:gs>
            <a:gs pos="50000">
              <a:schemeClr val="lt1">
                <a:hueOff val="0"/>
                <a:satOff val="0"/>
                <a:lumOff val="0"/>
                <a:alphaOff val="0"/>
                <a:tint val="90000"/>
                <a:shade val="58000"/>
                <a:satMod val="225000"/>
              </a:schemeClr>
            </a:gs>
            <a:gs pos="65000">
              <a:schemeClr val="lt1">
                <a:hueOff val="0"/>
                <a:satOff val="0"/>
                <a:lumOff val="0"/>
                <a:alphaOff val="0"/>
                <a:tint val="90000"/>
                <a:shade val="58000"/>
                <a:satMod val="225000"/>
              </a:schemeClr>
            </a:gs>
            <a:gs pos="80000">
              <a:schemeClr val="lt1">
                <a:hueOff val="0"/>
                <a:satOff val="0"/>
                <a:lumOff val="0"/>
                <a:alphaOff val="0"/>
                <a:tint val="90000"/>
                <a:shade val="69000"/>
                <a:satMod val="220000"/>
              </a:schemeClr>
            </a:gs>
            <a:gs pos="100000">
              <a:schemeClr val="l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b="1" kern="1200" dirty="0" smtClean="0"/>
            <a:t>مرحله :2 تجزیه و تحلیل حیطه ها</a:t>
          </a:r>
          <a:endParaRPr lang="fa-IR" sz="2200" kern="1200" dirty="0"/>
        </a:p>
      </dsp:txBody>
      <dsp:txXfrm>
        <a:off x="2277206" y="1416445"/>
        <a:ext cx="2164481" cy="1693071"/>
      </dsp:txXfrm>
    </dsp:sp>
    <dsp:sp modelId="{F090F6A1-8E72-4FFF-B723-2F9F7828449A}">
      <dsp:nvSpPr>
        <dsp:cNvPr id="0" name=""/>
        <dsp:cNvSpPr/>
      </dsp:nvSpPr>
      <dsp:spPr>
        <a:xfrm>
          <a:off x="4549912" y="1416445"/>
          <a:ext cx="2164481" cy="1693071"/>
        </a:xfrm>
        <a:prstGeom prst="roundRect">
          <a:avLst/>
        </a:prstGeom>
        <a:gradFill rotWithShape="0">
          <a:gsLst>
            <a:gs pos="0">
              <a:schemeClr val="lt1">
                <a:hueOff val="0"/>
                <a:satOff val="0"/>
                <a:lumOff val="0"/>
                <a:alphaOff val="0"/>
                <a:tint val="75000"/>
                <a:shade val="85000"/>
                <a:satMod val="230000"/>
              </a:schemeClr>
            </a:gs>
            <a:gs pos="25000">
              <a:schemeClr val="lt1">
                <a:hueOff val="0"/>
                <a:satOff val="0"/>
                <a:lumOff val="0"/>
                <a:alphaOff val="0"/>
                <a:tint val="90000"/>
                <a:shade val="70000"/>
                <a:satMod val="220000"/>
              </a:schemeClr>
            </a:gs>
            <a:gs pos="50000">
              <a:schemeClr val="lt1">
                <a:hueOff val="0"/>
                <a:satOff val="0"/>
                <a:lumOff val="0"/>
                <a:alphaOff val="0"/>
                <a:tint val="90000"/>
                <a:shade val="58000"/>
                <a:satMod val="225000"/>
              </a:schemeClr>
            </a:gs>
            <a:gs pos="65000">
              <a:schemeClr val="lt1">
                <a:hueOff val="0"/>
                <a:satOff val="0"/>
                <a:lumOff val="0"/>
                <a:alphaOff val="0"/>
                <a:tint val="90000"/>
                <a:shade val="58000"/>
                <a:satMod val="225000"/>
              </a:schemeClr>
            </a:gs>
            <a:gs pos="80000">
              <a:schemeClr val="lt1">
                <a:hueOff val="0"/>
                <a:satOff val="0"/>
                <a:lumOff val="0"/>
                <a:alphaOff val="0"/>
                <a:tint val="90000"/>
                <a:shade val="69000"/>
                <a:satMod val="220000"/>
              </a:schemeClr>
            </a:gs>
            <a:gs pos="100000">
              <a:schemeClr val="l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b="1" kern="1200" dirty="0" smtClean="0"/>
            <a:t>مرحله: 3 تجزیه و تحلیل و مرتب کردن کارها</a:t>
          </a:r>
          <a:endParaRPr lang="fa-IR" sz="2200" kern="1200" dirty="0"/>
        </a:p>
      </dsp:txBody>
      <dsp:txXfrm>
        <a:off x="4549912" y="1416445"/>
        <a:ext cx="2164481" cy="1693071"/>
      </dsp:txXfrm>
    </dsp:sp>
    <dsp:sp modelId="{67FAB4DD-1CD9-4EDB-9BC1-7397B4F09DD0}">
      <dsp:nvSpPr>
        <dsp:cNvPr id="0" name=""/>
        <dsp:cNvSpPr/>
      </dsp:nvSpPr>
      <dsp:spPr>
        <a:xfrm>
          <a:off x="6822617" y="1357788"/>
          <a:ext cx="2164481" cy="1810384"/>
        </a:xfrm>
        <a:prstGeom prst="roundRect">
          <a:avLst/>
        </a:prstGeom>
        <a:gradFill rotWithShape="0">
          <a:gsLst>
            <a:gs pos="0">
              <a:schemeClr val="lt1">
                <a:hueOff val="0"/>
                <a:satOff val="0"/>
                <a:lumOff val="0"/>
                <a:alphaOff val="0"/>
                <a:tint val="75000"/>
                <a:shade val="85000"/>
                <a:satMod val="230000"/>
              </a:schemeClr>
            </a:gs>
            <a:gs pos="25000">
              <a:schemeClr val="lt1">
                <a:hueOff val="0"/>
                <a:satOff val="0"/>
                <a:lumOff val="0"/>
                <a:alphaOff val="0"/>
                <a:tint val="90000"/>
                <a:shade val="70000"/>
                <a:satMod val="220000"/>
              </a:schemeClr>
            </a:gs>
            <a:gs pos="50000">
              <a:schemeClr val="lt1">
                <a:hueOff val="0"/>
                <a:satOff val="0"/>
                <a:lumOff val="0"/>
                <a:alphaOff val="0"/>
                <a:tint val="90000"/>
                <a:shade val="58000"/>
                <a:satMod val="225000"/>
              </a:schemeClr>
            </a:gs>
            <a:gs pos="65000">
              <a:schemeClr val="lt1">
                <a:hueOff val="0"/>
                <a:satOff val="0"/>
                <a:lumOff val="0"/>
                <a:alphaOff val="0"/>
                <a:tint val="90000"/>
                <a:shade val="58000"/>
                <a:satMod val="225000"/>
              </a:schemeClr>
            </a:gs>
            <a:gs pos="80000">
              <a:schemeClr val="lt1">
                <a:hueOff val="0"/>
                <a:satOff val="0"/>
                <a:lumOff val="0"/>
                <a:alphaOff val="0"/>
                <a:tint val="90000"/>
                <a:shade val="69000"/>
                <a:satMod val="220000"/>
              </a:schemeClr>
            </a:gs>
            <a:gs pos="100000">
              <a:schemeClr val="l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b="1" kern="1200" dirty="0" smtClean="0"/>
            <a:t>مرحله 4: تهیه درسها</a:t>
          </a:r>
          <a:endParaRPr lang="fa-IR" sz="2200" b="1" kern="1200" dirty="0"/>
        </a:p>
      </dsp:txBody>
      <dsp:txXfrm>
        <a:off x="6822617" y="1357788"/>
        <a:ext cx="2164481" cy="18103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816A7B-372E-43E3-A204-D71B613808A8}">
      <dsp:nvSpPr>
        <dsp:cNvPr id="0" name=""/>
        <dsp:cNvSpPr/>
      </dsp:nvSpPr>
      <dsp:spPr>
        <a:xfrm>
          <a:off x="149573" y="1693582"/>
          <a:ext cx="2941236" cy="1470618"/>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rgbClr val="FF0000"/>
              </a:solidFill>
            </a:rPr>
            <a:t>مرحله 2:تجزیه وتحلیل حیطه ها</a:t>
          </a:r>
          <a:endParaRPr lang="fa-IR" sz="2500" kern="1200" dirty="0"/>
        </a:p>
      </dsp:txBody>
      <dsp:txXfrm>
        <a:off x="149573" y="1693582"/>
        <a:ext cx="2941236" cy="1470618"/>
      </dsp:txXfrm>
    </dsp:sp>
    <dsp:sp modelId="{7D23A732-A07F-45F1-931D-82DA0A0F144D}">
      <dsp:nvSpPr>
        <dsp:cNvPr id="0" name=""/>
        <dsp:cNvSpPr/>
      </dsp:nvSpPr>
      <dsp:spPr>
        <a:xfrm rot="18289469">
          <a:off x="2648967" y="1556040"/>
          <a:ext cx="2060178" cy="54492"/>
        </a:xfrm>
        <a:custGeom>
          <a:avLst/>
          <a:gdLst/>
          <a:ahLst/>
          <a:cxnLst/>
          <a:rect l="0" t="0" r="0" b="0"/>
          <a:pathLst>
            <a:path>
              <a:moveTo>
                <a:pt x="0" y="27246"/>
              </a:moveTo>
              <a:lnTo>
                <a:pt x="2060178"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fa-IR" sz="700" kern="1200"/>
        </a:p>
      </dsp:txBody>
      <dsp:txXfrm rot="18289469">
        <a:off x="3627552" y="1531782"/>
        <a:ext cx="103008" cy="103008"/>
      </dsp:txXfrm>
    </dsp:sp>
    <dsp:sp modelId="{A95630A0-9D8C-457C-B090-6FD6BE231FEA}">
      <dsp:nvSpPr>
        <dsp:cNvPr id="0" name=""/>
        <dsp:cNvSpPr/>
      </dsp:nvSpPr>
      <dsp:spPr>
        <a:xfrm>
          <a:off x="4267304" y="2371"/>
          <a:ext cx="2941236" cy="1470618"/>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solidFill>
            </a:rPr>
            <a:t>2-الف:شناسائی کارهای تشکیل دهنده هر حیطه</a:t>
          </a:r>
          <a:endParaRPr lang="fa-IR" sz="2500" b="1" kern="1200" dirty="0">
            <a:solidFill>
              <a:schemeClr val="tx2"/>
            </a:solidFill>
          </a:endParaRPr>
        </a:p>
      </dsp:txBody>
      <dsp:txXfrm>
        <a:off x="4267304" y="2371"/>
        <a:ext cx="2941236" cy="1470618"/>
      </dsp:txXfrm>
    </dsp:sp>
    <dsp:sp modelId="{15585C44-054A-4C19-9728-25374D6C115B}">
      <dsp:nvSpPr>
        <dsp:cNvPr id="0" name=""/>
        <dsp:cNvSpPr/>
      </dsp:nvSpPr>
      <dsp:spPr>
        <a:xfrm>
          <a:off x="3090809" y="2401645"/>
          <a:ext cx="1176494" cy="54492"/>
        </a:xfrm>
        <a:custGeom>
          <a:avLst/>
          <a:gdLst/>
          <a:ahLst/>
          <a:cxnLst/>
          <a:rect l="0" t="0" r="0" b="0"/>
          <a:pathLst>
            <a:path>
              <a:moveTo>
                <a:pt x="0" y="27246"/>
              </a:moveTo>
              <a:lnTo>
                <a:pt x="1176494"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649644" y="2399479"/>
        <a:ext cx="58824" cy="58824"/>
      </dsp:txXfrm>
    </dsp:sp>
    <dsp:sp modelId="{7502DCC6-47E3-4E82-86FE-41A7C5A61B08}">
      <dsp:nvSpPr>
        <dsp:cNvPr id="0" name=""/>
        <dsp:cNvSpPr/>
      </dsp:nvSpPr>
      <dsp:spPr>
        <a:xfrm>
          <a:off x="4267304" y="1693582"/>
          <a:ext cx="2941236" cy="1470618"/>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solidFill>
            </a:rPr>
            <a:t>2-ب:نوشتن هدفهای عملکردی هر کار</a:t>
          </a:r>
          <a:endParaRPr lang="fa-IR" sz="2500" b="1" kern="1200" dirty="0">
            <a:solidFill>
              <a:schemeClr val="tx2"/>
            </a:solidFill>
          </a:endParaRPr>
        </a:p>
      </dsp:txBody>
      <dsp:txXfrm>
        <a:off x="4267304" y="1693582"/>
        <a:ext cx="2941236" cy="1470618"/>
      </dsp:txXfrm>
    </dsp:sp>
    <dsp:sp modelId="{1EC0DB21-3730-4A91-B29C-866586985B16}">
      <dsp:nvSpPr>
        <dsp:cNvPr id="0" name=""/>
        <dsp:cNvSpPr/>
      </dsp:nvSpPr>
      <dsp:spPr>
        <a:xfrm rot="3310531">
          <a:off x="2648967" y="3247251"/>
          <a:ext cx="2060178" cy="54492"/>
        </a:xfrm>
        <a:custGeom>
          <a:avLst/>
          <a:gdLst/>
          <a:ahLst/>
          <a:cxnLst/>
          <a:rect l="0" t="0" r="0" b="0"/>
          <a:pathLst>
            <a:path>
              <a:moveTo>
                <a:pt x="0" y="27246"/>
              </a:moveTo>
              <a:lnTo>
                <a:pt x="2060178"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fa-IR" sz="700" kern="1200"/>
        </a:p>
      </dsp:txBody>
      <dsp:txXfrm rot="3310531">
        <a:off x="3627552" y="3222993"/>
        <a:ext cx="103008" cy="103008"/>
      </dsp:txXfrm>
    </dsp:sp>
    <dsp:sp modelId="{8BE99436-24DF-47E9-BFB7-ABD5320FE768}">
      <dsp:nvSpPr>
        <dsp:cNvPr id="0" name=""/>
        <dsp:cNvSpPr/>
      </dsp:nvSpPr>
      <dsp:spPr>
        <a:xfrm>
          <a:off x="4267304" y="3384793"/>
          <a:ext cx="2941236" cy="1470618"/>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2"/>
              </a:solidFill>
            </a:rPr>
            <a:t>2-ج:تهیه مقیاسهای سنجش عملکرد هر کار</a:t>
          </a:r>
          <a:endParaRPr lang="fa-IR" sz="2500" b="1" kern="1200" dirty="0">
            <a:solidFill>
              <a:schemeClr val="tx2"/>
            </a:solidFill>
          </a:endParaRPr>
        </a:p>
      </dsp:txBody>
      <dsp:txXfrm>
        <a:off x="4267304" y="3384793"/>
        <a:ext cx="2941236" cy="147061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816A7B-372E-43E3-A204-D71B613808A8}">
      <dsp:nvSpPr>
        <dsp:cNvPr id="0" name=""/>
        <dsp:cNvSpPr/>
      </dsp:nvSpPr>
      <dsp:spPr>
        <a:xfrm rot="10800000" flipH="1" flipV="1">
          <a:off x="80589" y="2677380"/>
          <a:ext cx="2795040" cy="1397520"/>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rgbClr val="FF0000"/>
              </a:solidFill>
            </a:rPr>
            <a:t>مرحله 3:تجزیه وتحلیل و مرتب کردن کارها و موضوعات</a:t>
          </a:r>
          <a:endParaRPr lang="fa-IR" sz="2300" b="1" kern="1200" dirty="0"/>
        </a:p>
      </dsp:txBody>
      <dsp:txXfrm rot="10800000" flipH="1" flipV="1">
        <a:off x="80589" y="2677380"/>
        <a:ext cx="2795040" cy="1397520"/>
      </dsp:txXfrm>
    </dsp:sp>
    <dsp:sp modelId="{E7708BAF-9190-4179-AEFE-310B3EC3A20A}">
      <dsp:nvSpPr>
        <dsp:cNvPr id="0" name=""/>
        <dsp:cNvSpPr/>
      </dsp:nvSpPr>
      <dsp:spPr>
        <a:xfrm rot="17784304">
          <a:off x="2057520" y="2036043"/>
          <a:ext cx="2946629" cy="40980"/>
        </a:xfrm>
        <a:custGeom>
          <a:avLst/>
          <a:gdLst/>
          <a:ahLst/>
          <a:cxnLst/>
          <a:rect l="0" t="0" r="0" b="0"/>
          <a:pathLst>
            <a:path>
              <a:moveTo>
                <a:pt x="0" y="20490"/>
              </a:moveTo>
              <a:lnTo>
                <a:pt x="2946629" y="2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rtl="1">
            <a:lnSpc>
              <a:spcPct val="90000"/>
            </a:lnSpc>
            <a:spcBef>
              <a:spcPct val="0"/>
            </a:spcBef>
            <a:spcAft>
              <a:spcPct val="35000"/>
            </a:spcAft>
          </a:pPr>
          <a:endParaRPr lang="fa-IR" sz="1000" kern="1200"/>
        </a:p>
      </dsp:txBody>
      <dsp:txXfrm rot="17784304">
        <a:off x="3457169" y="1982867"/>
        <a:ext cx="147331" cy="147331"/>
      </dsp:txXfrm>
    </dsp:sp>
    <dsp:sp modelId="{AE2EE333-AB3C-484E-9DA9-EF54B67F2D92}">
      <dsp:nvSpPr>
        <dsp:cNvPr id="0" name=""/>
        <dsp:cNvSpPr/>
      </dsp:nvSpPr>
      <dsp:spPr>
        <a:xfrm rot="10800000" flipH="1" flipV="1">
          <a:off x="4186039" y="38165"/>
          <a:ext cx="3029198" cy="1397520"/>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solidFill>
            </a:rPr>
            <a:t>3-الف:تجزیه و تحلیل حیطه محتوایی</a:t>
          </a:r>
          <a:endParaRPr lang="fa-IR" sz="2300" b="1" kern="1200" dirty="0">
            <a:solidFill>
              <a:schemeClr val="tx2"/>
            </a:solidFill>
          </a:endParaRPr>
        </a:p>
      </dsp:txBody>
      <dsp:txXfrm rot="10800000" flipH="1" flipV="1">
        <a:off x="4186039" y="38165"/>
        <a:ext cx="3029198" cy="1397520"/>
      </dsp:txXfrm>
    </dsp:sp>
    <dsp:sp modelId="{15585C44-054A-4C19-9728-25374D6C115B}">
      <dsp:nvSpPr>
        <dsp:cNvPr id="0" name=""/>
        <dsp:cNvSpPr/>
      </dsp:nvSpPr>
      <dsp:spPr>
        <a:xfrm rot="19589891">
          <a:off x="2753122" y="2948623"/>
          <a:ext cx="1474836" cy="40980"/>
        </a:xfrm>
        <a:custGeom>
          <a:avLst/>
          <a:gdLst/>
          <a:ahLst/>
          <a:cxnLst/>
          <a:rect l="0" t="0" r="0" b="0"/>
          <a:pathLst>
            <a:path>
              <a:moveTo>
                <a:pt x="0" y="20490"/>
              </a:moveTo>
              <a:lnTo>
                <a:pt x="1474836" y="2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9589891">
        <a:off x="3453669" y="2932242"/>
        <a:ext cx="73741" cy="73741"/>
      </dsp:txXfrm>
    </dsp:sp>
    <dsp:sp modelId="{7502DCC6-47E3-4E82-86FE-41A7C5A61B08}">
      <dsp:nvSpPr>
        <dsp:cNvPr id="0" name=""/>
        <dsp:cNvSpPr/>
      </dsp:nvSpPr>
      <dsp:spPr>
        <a:xfrm rot="10800000" flipH="1" flipV="1">
          <a:off x="4105449" y="1863325"/>
          <a:ext cx="3029198" cy="1397520"/>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solidFill>
            </a:rPr>
            <a:t>3-ب:شناسایی و مرتب کردن عناوین اصلی </a:t>
          </a:r>
          <a:endParaRPr lang="fa-IR" sz="2300" b="1" kern="1200" dirty="0">
            <a:solidFill>
              <a:schemeClr val="tx2"/>
            </a:solidFill>
          </a:endParaRPr>
        </a:p>
      </dsp:txBody>
      <dsp:txXfrm rot="10800000" flipH="1" flipV="1">
        <a:off x="4105449" y="1863325"/>
        <a:ext cx="3029198" cy="1397520"/>
      </dsp:txXfrm>
    </dsp:sp>
    <dsp:sp modelId="{1EC0DB21-3730-4A91-B29C-866586985B16}">
      <dsp:nvSpPr>
        <dsp:cNvPr id="0" name=""/>
        <dsp:cNvSpPr/>
      </dsp:nvSpPr>
      <dsp:spPr>
        <a:xfrm rot="2010109">
          <a:off x="2753122" y="3762678"/>
          <a:ext cx="1474836" cy="40980"/>
        </a:xfrm>
        <a:custGeom>
          <a:avLst/>
          <a:gdLst/>
          <a:ahLst/>
          <a:cxnLst/>
          <a:rect l="0" t="0" r="0" b="0"/>
          <a:pathLst>
            <a:path>
              <a:moveTo>
                <a:pt x="0" y="20490"/>
              </a:moveTo>
              <a:lnTo>
                <a:pt x="1474836" y="2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2010109">
        <a:off x="3453669" y="3746297"/>
        <a:ext cx="73741" cy="73741"/>
      </dsp:txXfrm>
    </dsp:sp>
    <dsp:sp modelId="{8BE99436-24DF-47E9-BFB7-ABD5320FE768}">
      <dsp:nvSpPr>
        <dsp:cNvPr id="0" name=""/>
        <dsp:cNvSpPr/>
      </dsp:nvSpPr>
      <dsp:spPr>
        <a:xfrm rot="10800000" flipH="1" flipV="1">
          <a:off x="4105449" y="3491436"/>
          <a:ext cx="3029198" cy="1397520"/>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solidFill>
            </a:rPr>
            <a:t>3-ج:تجزیه و تحلیل فراگیران</a:t>
          </a:r>
          <a:endParaRPr lang="fa-IR" sz="2300" b="1" kern="1200" dirty="0">
            <a:solidFill>
              <a:schemeClr val="tx2"/>
            </a:solidFill>
          </a:endParaRPr>
        </a:p>
      </dsp:txBody>
      <dsp:txXfrm rot="10800000" flipH="1" flipV="1">
        <a:off x="4105449" y="3491436"/>
        <a:ext cx="3029198" cy="1397520"/>
      </dsp:txXfrm>
    </dsp:sp>
    <dsp:sp modelId="{09461D43-E22B-43EB-AC44-DCA1D02E800F}">
      <dsp:nvSpPr>
        <dsp:cNvPr id="0" name=""/>
        <dsp:cNvSpPr/>
      </dsp:nvSpPr>
      <dsp:spPr>
        <a:xfrm rot="3796274">
          <a:off x="2123368" y="4576734"/>
          <a:ext cx="2734343" cy="40980"/>
        </a:xfrm>
        <a:custGeom>
          <a:avLst/>
          <a:gdLst/>
          <a:ahLst/>
          <a:cxnLst/>
          <a:rect l="0" t="0" r="0" b="0"/>
          <a:pathLst>
            <a:path>
              <a:moveTo>
                <a:pt x="0" y="20490"/>
              </a:moveTo>
              <a:lnTo>
                <a:pt x="2734343" y="2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rtl="1">
            <a:lnSpc>
              <a:spcPct val="90000"/>
            </a:lnSpc>
            <a:spcBef>
              <a:spcPct val="0"/>
            </a:spcBef>
            <a:spcAft>
              <a:spcPct val="35000"/>
            </a:spcAft>
          </a:pPr>
          <a:endParaRPr lang="fa-IR" sz="900" kern="1200"/>
        </a:p>
      </dsp:txBody>
      <dsp:txXfrm rot="3796274">
        <a:off x="3422181" y="4528866"/>
        <a:ext cx="136717" cy="136717"/>
      </dsp:txXfrm>
    </dsp:sp>
    <dsp:sp modelId="{60F8D4F3-E4E4-4119-BBDD-5DDDCA33F393}">
      <dsp:nvSpPr>
        <dsp:cNvPr id="0" name=""/>
        <dsp:cNvSpPr/>
      </dsp:nvSpPr>
      <dsp:spPr>
        <a:xfrm rot="10800000" flipH="1" flipV="1">
          <a:off x="4105449" y="5119548"/>
          <a:ext cx="3029198" cy="1397520"/>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solidFill>
                <a:schemeClr val="tx2"/>
              </a:solidFill>
            </a:rPr>
            <a:t>3-و انتخاب رسانه ها</a:t>
          </a:r>
          <a:endParaRPr lang="fa-IR" sz="2300" b="1" kern="1200" dirty="0">
            <a:solidFill>
              <a:schemeClr val="tx2"/>
            </a:solidFill>
          </a:endParaRPr>
        </a:p>
      </dsp:txBody>
      <dsp:txXfrm rot="10800000" flipH="1" flipV="1">
        <a:off x="4105449" y="5119548"/>
        <a:ext cx="3029198" cy="13975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DF1D6C56-8FAB-4706-BD38-CEA7A86B6E8F}"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27968D32-9C5C-4E38-B92A-A1CBEF203CD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DF1D6C56-8FAB-4706-BD38-CEA7A86B6E8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DF1D6C56-8FAB-4706-BD38-CEA7A86B6E8F}"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DF1D6C56-8FAB-4706-BD38-CEA7A86B6E8F}"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1D6C56-8FAB-4706-BD38-CEA7A86B6E8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9554A52-1911-4FEB-8A8D-D4E2011256BD}" type="datetimeFigureOut">
              <a:rPr lang="fa-IR" smtClean="0"/>
              <a:pPr/>
              <a:t>1434/12/04</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F1D6C56-8FAB-4706-BD38-CEA7A86B6E8F}"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554A52-1911-4FEB-8A8D-D4E2011256BD}" type="datetimeFigureOut">
              <a:rPr lang="fa-IR" smtClean="0"/>
              <a:pPr/>
              <a:t>1434/12/04</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F1D6C56-8FAB-4706-BD38-CEA7A86B6E8F}"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5993"/>
            <a:ext cx="8458200" cy="3789794"/>
          </a:xfrm>
        </p:spPr>
        <p:txBody>
          <a:bodyPr>
            <a:noAutofit/>
          </a:bodyPr>
          <a:lstStyle/>
          <a:p>
            <a:r>
              <a:rPr lang="fa-IR" sz="8000" b="1" dirty="0" smtClean="0"/>
              <a:t>بسم الله الرحمن الرحیم</a:t>
            </a:r>
            <a:endParaRPr lang="fa-IR" sz="8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300" b="1" dirty="0" smtClean="0">
                <a:solidFill>
                  <a:srgbClr val="FF0000"/>
                </a:solidFill>
              </a:rPr>
              <a:t>1-ب:شناسائی منبع مشکل</a:t>
            </a:r>
            <a:r>
              <a:rPr lang="fa-IR" dirty="0" smtClean="0"/>
              <a:t/>
            </a:r>
            <a:br>
              <a:rPr lang="fa-IR" dirty="0" smtClean="0"/>
            </a:br>
            <a:endParaRPr lang="fa-IR" dirty="0"/>
          </a:p>
        </p:txBody>
      </p:sp>
      <p:sp>
        <p:nvSpPr>
          <p:cNvPr id="3" name="Content Placeholder 2"/>
          <p:cNvSpPr>
            <a:spLocks noGrp="1"/>
          </p:cNvSpPr>
          <p:nvPr>
            <p:ph idx="1"/>
          </p:nvPr>
        </p:nvSpPr>
        <p:spPr/>
        <p:txBody>
          <a:bodyPr/>
          <a:lstStyle/>
          <a:p>
            <a:pPr algn="justLow"/>
            <a:r>
              <a:rPr lang="fa-IR" dirty="0" smtClean="0"/>
              <a:t>پس از جمع آوری اطلاعات در مورد ماهیت عمومی مشکل از طریق پرسشنامه، مصاحبه و یا مشاهده رفتار فردی  باید به تجزیه وتحلیل نتایج بپردازیم تا ببینیم که منبع اصلی مشکل کجاست؟آیا علت ایجاد مشکل در فراگیران است یا در محیط سازمانی آنها؟ نتیجه این تجزیه وتحلیل معین می کند که آیا آموزش راه حل مشکل هست یا نه.</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304800" y="500042"/>
            <a:ext cx="8686800" cy="5580083"/>
          </a:xfrm>
        </p:spPr>
        <p:txBody>
          <a:bodyPr>
            <a:normAutofit lnSpcReduction="10000"/>
          </a:bodyPr>
          <a:lstStyle/>
          <a:p>
            <a:pPr algn="justLow"/>
            <a:r>
              <a:rPr lang="fa-IR" b="1" dirty="0" smtClean="0">
                <a:solidFill>
                  <a:srgbClr val="C00000"/>
                </a:solidFill>
              </a:rPr>
              <a:t>برای رفع نقص اطلاعات خود به عنوان طراح برنامه لازم است اطلاعاتی را در موارد زیر جمع آوری نماییم.</a:t>
            </a:r>
          </a:p>
          <a:p>
            <a:pPr algn="justLow">
              <a:buNone/>
            </a:pPr>
            <a:r>
              <a:rPr lang="fa-IR" dirty="0" smtClean="0"/>
              <a:t>1- برنامه برای پاسخگویی به چه نیازهایی طراحی شده است</a:t>
            </a:r>
          </a:p>
          <a:p>
            <a:pPr algn="justLow">
              <a:buNone/>
            </a:pPr>
            <a:r>
              <a:rPr lang="fa-IR" dirty="0" smtClean="0"/>
              <a:t>2- آیا هدف ارائه اطلاعات است؟ یا ارائه دیدگاههای جدید؟ و یا تغییر نگرش؟</a:t>
            </a:r>
          </a:p>
          <a:p>
            <a:pPr algn="justLow">
              <a:buNone/>
            </a:pPr>
            <a:r>
              <a:rPr lang="fa-IR" dirty="0" smtClean="0"/>
              <a:t>3- میزان اطلاعات افراد در این زمینه چقدر است؟</a:t>
            </a:r>
          </a:p>
          <a:p>
            <a:pPr algn="justLow">
              <a:buNone/>
            </a:pPr>
            <a:r>
              <a:rPr lang="fa-IR" dirty="0" smtClean="0"/>
              <a:t>4- موضوعات مورد علاقه افراد کدام است؟</a:t>
            </a:r>
          </a:p>
          <a:p>
            <a:pPr algn="justLow">
              <a:buNone/>
            </a:pPr>
            <a:r>
              <a:rPr lang="fa-IR" dirty="0" smtClean="0"/>
              <a:t>5- آیا در حال حاضر برنامه های مشابهی در جریان است؟ </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6600" b="1" dirty="0" smtClean="0">
                <a:solidFill>
                  <a:srgbClr val="660033"/>
                </a:solidFill>
              </a:rPr>
              <a:t>ابزار</a:t>
            </a:r>
            <a:endParaRPr lang="fa-IR" sz="6600" b="1" dirty="0">
              <a:solidFill>
                <a:srgbClr val="660033"/>
              </a:solidFill>
            </a:endParaRPr>
          </a:p>
        </p:txBody>
      </p:sp>
      <p:sp>
        <p:nvSpPr>
          <p:cNvPr id="3" name="Content Placeholder 2"/>
          <p:cNvSpPr>
            <a:spLocks noGrp="1"/>
          </p:cNvSpPr>
          <p:nvPr>
            <p:ph idx="1"/>
          </p:nvPr>
        </p:nvSpPr>
        <p:spPr>
          <a:xfrm>
            <a:off x="1285852" y="2285992"/>
            <a:ext cx="7267596" cy="3811583"/>
          </a:xfrm>
        </p:spPr>
        <p:txBody>
          <a:bodyPr>
            <a:normAutofit/>
          </a:bodyPr>
          <a:lstStyle/>
          <a:p>
            <a:pPr>
              <a:lnSpc>
                <a:spcPct val="150000"/>
              </a:lnSpc>
            </a:pPr>
            <a:r>
              <a:rPr lang="fa-IR" sz="3600" b="1" dirty="0" smtClean="0"/>
              <a:t>پرسشنامه </a:t>
            </a:r>
          </a:p>
          <a:p>
            <a:pPr>
              <a:lnSpc>
                <a:spcPct val="150000"/>
              </a:lnSpc>
            </a:pPr>
            <a:r>
              <a:rPr lang="fa-IR" sz="3600" b="1" dirty="0" smtClean="0"/>
              <a:t>مشاهده </a:t>
            </a:r>
          </a:p>
          <a:p>
            <a:pPr>
              <a:lnSpc>
                <a:spcPct val="150000"/>
              </a:lnSpc>
            </a:pPr>
            <a:r>
              <a:rPr lang="fa-IR" sz="3600" b="1" dirty="0" smtClean="0"/>
              <a:t>مصاحبه</a:t>
            </a:r>
            <a:endParaRPr lang="fa-IR"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5" y="-4"/>
          <a:ext cx="7215241" cy="6572279"/>
        </p:xfrm>
        <a:graphic>
          <a:graphicData uri="http://schemas.openxmlformats.org/drawingml/2006/table">
            <a:tbl>
              <a:tblPr rtl="1"/>
              <a:tblGrid>
                <a:gridCol w="397055"/>
                <a:gridCol w="4443521"/>
                <a:gridCol w="592097"/>
                <a:gridCol w="397055"/>
                <a:gridCol w="493881"/>
                <a:gridCol w="397055"/>
                <a:gridCol w="494577"/>
              </a:tblGrid>
              <a:tr h="338777">
                <a:tc>
                  <a:txBody>
                    <a:bodyPr/>
                    <a:lstStyle/>
                    <a:p>
                      <a:pPr marL="71755" marR="71755" algn="ctr" rtl="1">
                        <a:lnSpc>
                          <a:spcPct val="115000"/>
                        </a:lnSpc>
                        <a:spcAft>
                          <a:spcPts val="0"/>
                        </a:spcAft>
                      </a:pPr>
                      <a:r>
                        <a:rPr lang="fa-IR" sz="800" b="1" dirty="0">
                          <a:latin typeface="Calibri"/>
                          <a:ea typeface="Calibri"/>
                          <a:cs typeface="B Zar"/>
                        </a:rPr>
                        <a:t>ردیف</a:t>
                      </a:r>
                      <a:endParaRPr lang="en-US" sz="900" dirty="0">
                        <a:latin typeface="Calibri"/>
                        <a:ea typeface="Calibri"/>
                        <a:cs typeface="Arial"/>
                      </a:endParaRPr>
                    </a:p>
                  </a:txBody>
                  <a:tcPr marL="35912" marR="35912" marT="0" marB="0" vert="vert27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000" b="1" dirty="0">
                          <a:latin typeface="Calibri"/>
                          <a:ea typeface="Calibri"/>
                          <a:cs typeface="B Zar"/>
                        </a:rPr>
                        <a:t>سوالات پرسشنامه</a:t>
                      </a:r>
                      <a:endParaRPr lang="en-US" sz="9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900" b="1" dirty="0">
                          <a:latin typeface="Calibri"/>
                          <a:ea typeface="Calibri"/>
                          <a:cs typeface="B Zar"/>
                        </a:rPr>
                        <a:t>خیلی زیاد</a:t>
                      </a:r>
                      <a:endParaRPr lang="en-US" sz="10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900" b="1" dirty="0">
                          <a:latin typeface="Calibri"/>
                          <a:ea typeface="Calibri"/>
                          <a:cs typeface="B Zar"/>
                        </a:rPr>
                        <a:t>زیاد</a:t>
                      </a:r>
                      <a:endParaRPr lang="en-US" sz="10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900" b="1" dirty="0">
                          <a:latin typeface="Calibri"/>
                          <a:ea typeface="Calibri"/>
                          <a:cs typeface="B Zar"/>
                        </a:rPr>
                        <a:t>متوسط</a:t>
                      </a:r>
                      <a:endParaRPr lang="en-US" sz="10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900" b="1" dirty="0">
                          <a:latin typeface="Calibri"/>
                          <a:ea typeface="Calibri"/>
                          <a:cs typeface="B Zar"/>
                        </a:rPr>
                        <a:t>کم</a:t>
                      </a:r>
                      <a:endParaRPr lang="en-US" sz="10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900" b="1" dirty="0">
                          <a:latin typeface="Calibri"/>
                          <a:ea typeface="Calibri"/>
                          <a:cs typeface="B Zar"/>
                        </a:rPr>
                        <a:t>خیلی کم</a:t>
                      </a:r>
                      <a:endParaRPr lang="en-US" sz="1000"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1</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در زمینه خلاقیت و روشهای پرورش آن اطلاعات کافی دارید :</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2</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در انجام فعالیت های روزمره خود از روشهای بدیع ونواستفاده می کنید؟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3</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آیاآموزش وپرورش کلاسهای پرورش خلاقیت برای معلمان برگزارمیکند؟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4</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کلاسهای پرورش خلاقیت از نظر بار محتوایی کیفیت لازم را دارند؟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5</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مدارس و محیطهای آموزش غنی از امکانات و وسایل مورد نظر برای انجام فعالیت های خلاقانه هستند ؟</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6</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آیادرمدارس مدیران ازافکار، اندیشه ها، فعالیتهای خلاقانه استقبال می کنند؟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7</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بعد از برگزاری کلاسهای پرورش خلاقیت از عملکرد معلمان در کلاس درس ارزشیابی می شود؟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8</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دانش آموزان از فعالیتهای غیر معمول و روشهای تدریس جدید و مبتکرانه استقبال می کنند؟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9</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خانواده ها از روشهای تدریس سنتی استفاده می کنند و خواهان روشهای تدریس جدید و خلاقانه هستند؟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83">
                <a:tc>
                  <a:txBody>
                    <a:bodyPr/>
                    <a:lstStyle/>
                    <a:p>
                      <a:pPr algn="ctr" rtl="1">
                        <a:lnSpc>
                          <a:spcPct val="115000"/>
                        </a:lnSpc>
                        <a:spcAft>
                          <a:spcPts val="0"/>
                        </a:spcAft>
                      </a:pPr>
                      <a:r>
                        <a:rPr lang="fa-IR" sz="1000">
                          <a:latin typeface="Calibri"/>
                          <a:ea typeface="Calibri"/>
                          <a:cs typeface="B Zar"/>
                        </a:rPr>
                        <a:t>10</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فکر می کنید خلاقیت معلم در پرورش خلاقیت شاگردان تاثیر دارد؟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11</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فکر میکنید روشهای تدریس خلاق معلم در پیشرفت تحصیلی شاگردان تاثیر دارد؟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12</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شما مایل به شرکت در کلاسهای پرورش خلاقیت و آشنایی با اصول پرورش خلاقیت هستید؟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13</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مدیران تمایل به تشکیل کلاسهای پرورش خلاقیت برای معلمان در مدارس شان می دهند؟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14</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اطلاعات شما در زمینه خلاقیت از طریق </a:t>
                      </a:r>
                      <a:r>
                        <a:rPr lang="en-US" sz="1000" b="1" dirty="0" err="1">
                          <a:latin typeface="Calibri"/>
                          <a:ea typeface="Calibri"/>
                          <a:cs typeface="B Zar"/>
                        </a:rPr>
                        <a:t>cd</a:t>
                      </a:r>
                      <a:r>
                        <a:rPr lang="fa-IR" sz="1000" b="1" dirty="0">
                          <a:latin typeface="Calibri"/>
                          <a:ea typeface="Calibri"/>
                          <a:cs typeface="B Zar"/>
                        </a:rPr>
                        <a:t> جزوه های آموزش کتاب و کلاسهای ضمن خدمت به روز رسانی می شوند؟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15</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آموزش وپرورش از روشهای تشویقی برای ایجاد انگیزه در معلمان جهت انجام فعالیتهای خلاقانه استفاده می کند؟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16</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آموزش و پرورش برای طرحها و روشهای تدریس جدید و بدیع معلمان امتیازاتی قائل می شود؟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17</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آموزش و پرورش سمینارهایی برای اجرای آزادانه روشهای تدریس جدید معلمان برگزار می کند؟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7">
                <a:tc>
                  <a:txBody>
                    <a:bodyPr/>
                    <a:lstStyle/>
                    <a:p>
                      <a:pPr algn="ctr" rtl="1">
                        <a:lnSpc>
                          <a:spcPct val="115000"/>
                        </a:lnSpc>
                        <a:spcAft>
                          <a:spcPts val="0"/>
                        </a:spcAft>
                      </a:pPr>
                      <a:r>
                        <a:rPr lang="fa-IR" sz="1000">
                          <a:latin typeface="Calibri"/>
                          <a:ea typeface="Calibri"/>
                          <a:cs typeface="B Zar"/>
                        </a:rPr>
                        <a:t>18</a:t>
                      </a:r>
                      <a:endParaRPr lang="en-US" sz="900">
                        <a:latin typeface="Calibri"/>
                        <a:ea typeface="Calibri"/>
                        <a:cs typeface="Arial"/>
                      </a:endParaRPr>
                    </a:p>
                  </a:txBody>
                  <a:tcPr marL="35912" marR="3591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fa-IR" sz="1000" b="1" dirty="0">
                          <a:latin typeface="Calibri"/>
                          <a:ea typeface="Calibri"/>
                          <a:cs typeface="B Zar"/>
                        </a:rPr>
                        <a:t>آیا آموزش و پرورش ومدیران به شناسایی معلمان و دانش آموزان خلاق اقدام می کند؟</a:t>
                      </a:r>
                      <a:endParaRPr lang="en-US" sz="900" b="1" dirty="0">
                        <a:latin typeface="Calibri"/>
                        <a:ea typeface="Calibri"/>
                        <a:cs typeface="Arial"/>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fa-IR" sz="700" dirty="0">
                        <a:latin typeface="Calibri"/>
                        <a:ea typeface="Calibri"/>
                        <a:cs typeface="B Zar"/>
                      </a:endParaRPr>
                    </a:p>
                  </a:txBody>
                  <a:tcPr marL="35912" marR="3591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0"/>
            <a:ext cx="9144000" cy="6629400"/>
          </a:xfrm>
        </p:spPr>
        <p:txBody>
          <a:bodyPr/>
          <a:lstStyle/>
          <a:p>
            <a:pPr algn="ctr">
              <a:buFontTx/>
              <a:buNone/>
            </a:pPr>
            <a:r>
              <a:rPr lang="fa-IR" sz="4400" b="1" u="sng"/>
              <a:t>2- تفسیر داده ها</a:t>
            </a:r>
          </a:p>
          <a:p>
            <a:pPr>
              <a:buFontTx/>
              <a:buNone/>
            </a:pPr>
            <a:r>
              <a:rPr lang="fa-IR" sz="2000"/>
              <a:t>پیمایش:</a:t>
            </a:r>
          </a:p>
          <a:p>
            <a:pPr>
              <a:buFontTx/>
              <a:buNone/>
            </a:pPr>
            <a:endParaRPr lang="fa-IR" sz="2000"/>
          </a:p>
          <a:p>
            <a:pPr>
              <a:buFontTx/>
              <a:buNone/>
            </a:pPr>
            <a:endParaRPr lang="en-US" sz="4400"/>
          </a:p>
        </p:txBody>
      </p:sp>
      <p:graphicFrame>
        <p:nvGraphicFramePr>
          <p:cNvPr id="14372" name="Group 36"/>
          <p:cNvGraphicFramePr>
            <a:graphicFrameLocks noGrp="1"/>
          </p:cNvGraphicFramePr>
          <p:nvPr/>
        </p:nvGraphicFramePr>
        <p:xfrm>
          <a:off x="0" y="1143000"/>
          <a:ext cx="8915400" cy="5641976"/>
        </p:xfrm>
        <a:graphic>
          <a:graphicData uri="http://schemas.openxmlformats.org/drawingml/2006/table">
            <a:tbl>
              <a:tblPr rtl="1"/>
              <a:tblGrid>
                <a:gridCol w="8915400"/>
              </a:tblGrid>
              <a:tr h="5794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روش های آماری برای تجزیه و تحلیل داده ها</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روش آماری                         تعریف                              مثال</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96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شمارش فراوانی ها                   50                       </a:t>
                      </a:r>
                      <a:r>
                        <a:rPr kumimoji="0" lang="fa-IR" sz="2000" b="0" i="0" u="none" strike="noStrike" cap="none" normalizeH="0" baseline="0" smtClean="0">
                          <a:ln>
                            <a:noFill/>
                          </a:ln>
                          <a:solidFill>
                            <a:schemeClr val="tx1"/>
                          </a:solidFill>
                          <a:effectLst/>
                          <a:latin typeface="Arial" pitchFamily="34" charset="0"/>
                          <a:cs typeface="Arial" pitchFamily="34" charset="0"/>
                        </a:rPr>
                        <a:t>45 نفر برای شرکت در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دوره اعلام آمادگی کردندو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بقیه تجارب شخصی را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کافی می دانند.</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درصد                                                                                   90% تشکیل دوره را لازم و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10%تجارب شخصی را کافی می دانند</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میانگین                                             بسیار موافق(5)                         30             150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موافق(4)                              15              60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نه موافق و نه مخالف(3)                 0                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مخالف(2)                                 4                8</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                                                      بسیار مخالف(1)                          1               1               </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73" name="Rectangle 37"/>
          <p:cNvSpPr>
            <a:spLocks noChangeArrowheads="1"/>
          </p:cNvSpPr>
          <p:nvPr/>
        </p:nvSpPr>
        <p:spPr bwMode="auto">
          <a:xfrm>
            <a:off x="6400800" y="5486400"/>
            <a:ext cx="2286000" cy="1143000"/>
          </a:xfrm>
          <a:prstGeom prst="rect">
            <a:avLst/>
          </a:prstGeom>
          <a:solidFill>
            <a:schemeClr val="accent1"/>
          </a:solidFill>
          <a:ln w="9525">
            <a:solidFill>
              <a:schemeClr val="tx1"/>
            </a:solidFill>
            <a:miter lim="800000"/>
            <a:headEnd/>
            <a:tailEnd/>
          </a:ln>
          <a:effectLst/>
        </p:spPr>
        <p:txBody>
          <a:bodyPr wrap="none" anchor="ctr"/>
          <a:lstStyle/>
          <a:p>
            <a:pPr algn="ctr"/>
            <a:r>
              <a:rPr lang="fa-IR" sz="3600"/>
              <a:t>میانگین:38 /4</a:t>
            </a: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43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p:cTn id="14" dur="1000" fill="hold"/>
                                        <p:tgtEl>
                                          <p:spTgt spid="14339">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433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14373"/>
                                        </p:tgtEl>
                                        <p:attrNameLst>
                                          <p:attrName>style.visibility</p:attrName>
                                        </p:attrNameLst>
                                      </p:cBhvr>
                                      <p:to>
                                        <p:strVal val="visible"/>
                                      </p:to>
                                    </p:set>
                                    <p:animEffect transition="in" filter="plus(in)">
                                      <p:cBhvr>
                                        <p:cTn id="21" dur="2000"/>
                                        <p:tgtEl>
                                          <p:spTgt spid="14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a:p>
        </p:txBody>
      </p:sp>
      <p:pic>
        <p:nvPicPr>
          <p:cNvPr id="4" name="Picture 1"/>
          <p:cNvPicPr>
            <a:picLocks noChangeAspect="1" noChangeArrowheads="1"/>
          </p:cNvPicPr>
          <p:nvPr/>
        </p:nvPicPr>
        <p:blipFill>
          <a:blip r:embed="rId2" cstate="print"/>
          <a:srcRect l="5127" t="19531" r="53857" b="8203"/>
          <a:stretch>
            <a:fillRect/>
          </a:stretch>
        </p:blipFill>
        <p:spPr bwMode="auto">
          <a:xfrm>
            <a:off x="0" y="-65314"/>
            <a:ext cx="9144000" cy="6923314"/>
          </a:xfrm>
          <a:prstGeom prst="rect">
            <a:avLst/>
          </a:prstGeom>
          <a:noFill/>
          <a:ln w="9525">
            <a:noFill/>
            <a:miter lim="800000"/>
            <a:headEnd/>
            <a:tailEnd/>
          </a:ln>
          <a:effectLst/>
        </p:spPr>
      </p:pic>
      <p:sp>
        <p:nvSpPr>
          <p:cNvPr id="5" name="Title 4"/>
          <p:cNvSpPr>
            <a:spLocks noGrp="1"/>
          </p:cNvSpPr>
          <p:nvPr>
            <p:ph type="title"/>
          </p:nvPr>
        </p:nvSpPr>
        <p:spPr/>
        <p:txBody>
          <a:bodyPr/>
          <a:lstStyle/>
          <a:p>
            <a:endParaRPr lang="fa-I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rPr>
              <a:t>1ج) تعیین راه حلهای ممکن</a:t>
            </a:r>
            <a:endParaRPr lang="fa-IR" b="1" dirty="0">
              <a:solidFill>
                <a:srgbClr val="C00000"/>
              </a:solidFill>
            </a:endParaRPr>
          </a:p>
        </p:txBody>
      </p:sp>
      <p:sp>
        <p:nvSpPr>
          <p:cNvPr id="3" name="Content Placeholder 2"/>
          <p:cNvSpPr>
            <a:spLocks noGrp="1"/>
          </p:cNvSpPr>
          <p:nvPr>
            <p:ph idx="1"/>
          </p:nvPr>
        </p:nvSpPr>
        <p:spPr/>
        <p:txBody>
          <a:bodyPr/>
          <a:lstStyle/>
          <a:p>
            <a:r>
              <a:rPr lang="fa-IR" dirty="0" smtClean="0"/>
              <a:t>پس از جمع آوری اطلاعات باید آن را برای تعیین پاسخها خلاصه کرد هدف از جمع آوری اطلاعات عبارت بود از:</a:t>
            </a:r>
          </a:p>
          <a:p>
            <a:pPr marL="514350" indent="-514350">
              <a:buClr>
                <a:srgbClr val="660033"/>
              </a:buClr>
              <a:buSzPct val="80000"/>
              <a:buFont typeface="+mj-lt"/>
              <a:buAutoNum type="arabicPeriod"/>
            </a:pPr>
            <a:r>
              <a:rPr lang="fa-IR" dirty="0" smtClean="0"/>
              <a:t>کسب اطلاع در مورد ماهیت اساسی مشکل</a:t>
            </a:r>
          </a:p>
          <a:p>
            <a:pPr marL="514350" indent="-514350">
              <a:buClr>
                <a:srgbClr val="660033"/>
              </a:buClr>
              <a:buSzPct val="80000"/>
              <a:buFont typeface="+mj-lt"/>
              <a:buAutoNum type="arabicPeriod"/>
            </a:pPr>
            <a:r>
              <a:rPr lang="fa-IR" dirty="0" smtClean="0"/>
              <a:t>تعیین نقصان عملکرد یا نقصان دانش به منزله علت مشکل</a:t>
            </a:r>
          </a:p>
          <a:p>
            <a:pPr marL="514350" indent="-514350">
              <a:buClr>
                <a:srgbClr val="660033"/>
              </a:buClr>
              <a:buSzPct val="80000"/>
              <a:buFont typeface="+mj-lt"/>
              <a:buAutoNum type="arabicPeriod"/>
            </a:pPr>
            <a:r>
              <a:rPr lang="fa-IR" dirty="0" smtClean="0"/>
              <a:t>تعیین اینکه آیا آموزش راه حل مناسب است</a:t>
            </a:r>
          </a:p>
          <a:p>
            <a:pPr marL="514350" indent="-514350">
              <a:buClr>
                <a:srgbClr val="660033"/>
              </a:buClr>
              <a:buSzPct val="80000"/>
              <a:buFont typeface="+mj-lt"/>
              <a:buAutoNum type="arabicPeriod"/>
            </a:pPr>
            <a:r>
              <a:rPr lang="fa-IR" dirty="0" smtClean="0"/>
              <a:t>شناسایی سایر راه حلهای ضروری </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4800" y="785794"/>
            <a:ext cx="8686800" cy="5294331"/>
          </a:xfrm>
        </p:spPr>
        <p:txBody>
          <a:bodyPr/>
          <a:lstStyle/>
          <a:p>
            <a:pPr>
              <a:buNone/>
            </a:pPr>
            <a:r>
              <a:rPr lang="fa-IR" dirty="0" smtClean="0"/>
              <a:t>برای هریک از مشکلات تعیین کنید که:</a:t>
            </a:r>
          </a:p>
          <a:p>
            <a:pPr>
              <a:buNone/>
            </a:pPr>
            <a:endParaRPr lang="fa-IR" dirty="0" smtClean="0"/>
          </a:p>
          <a:p>
            <a:pPr marL="514350" indent="-514350">
              <a:buClr>
                <a:srgbClr val="660033"/>
              </a:buClr>
              <a:buSzPct val="80000"/>
              <a:buFont typeface="+mj-lt"/>
              <a:buAutoNum type="arabicPeriod"/>
            </a:pPr>
            <a:r>
              <a:rPr lang="fa-IR" dirty="0" smtClean="0"/>
              <a:t>آیا آموزش به تنهایی می تواند مشکل را حل کند؟</a:t>
            </a:r>
          </a:p>
          <a:p>
            <a:pPr marL="514350" indent="-514350">
              <a:buClr>
                <a:srgbClr val="660033"/>
              </a:buClr>
              <a:buSzPct val="80000"/>
              <a:buFont typeface="+mj-lt"/>
              <a:buAutoNum type="arabicPeriod"/>
            </a:pPr>
            <a:r>
              <a:rPr lang="fa-IR" dirty="0" smtClean="0"/>
              <a:t>آیا سایر راه حلها به تنهایی می توانند مشکل را حل کنند؟</a:t>
            </a:r>
          </a:p>
          <a:p>
            <a:pPr marL="514350" indent="-514350">
              <a:buClr>
                <a:srgbClr val="660033"/>
              </a:buClr>
              <a:buSzPct val="80000"/>
              <a:buFont typeface="+mj-lt"/>
              <a:buAutoNum type="arabicPeriod"/>
            </a:pPr>
            <a:r>
              <a:rPr lang="fa-IR" dirty="0" smtClean="0"/>
              <a:t>آیا آموزش همراه سایر راه حلها لازم است؟</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0"/>
            <a:ext cx="9144000" cy="6643710"/>
          </a:xfrm>
        </p:spPr>
        <p:txBody>
          <a:bodyPr>
            <a:normAutofit/>
          </a:bodyPr>
          <a:lstStyle/>
          <a:p>
            <a:pPr algn="ctr">
              <a:buFontTx/>
              <a:buNone/>
            </a:pPr>
            <a:r>
              <a:rPr lang="fa-IR" sz="1600" dirty="0"/>
              <a:t>       </a:t>
            </a:r>
            <a:r>
              <a:rPr lang="fa-IR" sz="1600" b="1" i="1" dirty="0"/>
              <a:t>گام 3 : تعیین راه حل های </a:t>
            </a:r>
            <a:r>
              <a:rPr lang="fa-IR" sz="1600" b="1" i="1" dirty="0" smtClean="0"/>
              <a:t>ممکن</a:t>
            </a:r>
            <a:endParaRPr lang="fa-IR" sz="1600" b="1" dirty="0"/>
          </a:p>
          <a:p>
            <a:pPr>
              <a:buFontTx/>
              <a:buNone/>
            </a:pPr>
            <a:endParaRPr lang="fa-IR" sz="1600" b="1" i="1" dirty="0"/>
          </a:p>
          <a:p>
            <a:pPr>
              <a:buFontTx/>
              <a:buNone/>
            </a:pPr>
            <a:r>
              <a:rPr lang="fa-IR" sz="1600" b="1" i="1" dirty="0"/>
              <a:t>                                                      </a:t>
            </a:r>
          </a:p>
          <a:p>
            <a:pPr>
              <a:buFontTx/>
              <a:buNone/>
            </a:pPr>
            <a:r>
              <a:rPr lang="fa-IR" sz="1600" b="1" i="1" dirty="0"/>
              <a:t>                           </a:t>
            </a:r>
          </a:p>
          <a:p>
            <a:pPr>
              <a:buFontTx/>
              <a:buNone/>
            </a:pPr>
            <a:r>
              <a:rPr lang="fa-IR" sz="1600" b="1" i="1" dirty="0"/>
              <a:t>                        </a:t>
            </a:r>
          </a:p>
          <a:p>
            <a:pPr>
              <a:buFontTx/>
              <a:buNone/>
            </a:pPr>
            <a:endParaRPr lang="fa-IR" sz="1600" b="1" i="1" dirty="0"/>
          </a:p>
          <a:p>
            <a:pPr>
              <a:buFontTx/>
              <a:buNone/>
            </a:pPr>
            <a:endParaRPr lang="fa-IR" sz="1600" b="1" i="1" dirty="0"/>
          </a:p>
          <a:p>
            <a:pPr>
              <a:buFontTx/>
              <a:buNone/>
            </a:pPr>
            <a:endParaRPr lang="fa-IR" sz="1600" b="1" i="1" dirty="0"/>
          </a:p>
          <a:p>
            <a:pPr>
              <a:buFontTx/>
              <a:buNone/>
            </a:pPr>
            <a:r>
              <a:rPr lang="fa-IR" sz="1600" b="1" i="1" dirty="0"/>
              <a:t>                           نه    </a:t>
            </a:r>
          </a:p>
          <a:p>
            <a:pPr>
              <a:buFontTx/>
              <a:buNone/>
            </a:pPr>
            <a:r>
              <a:rPr lang="fa-IR" sz="1600" b="1" i="1" dirty="0"/>
              <a:t>                                         </a:t>
            </a:r>
          </a:p>
          <a:p>
            <a:pPr>
              <a:buFontTx/>
              <a:buNone/>
            </a:pPr>
            <a:endParaRPr lang="fa-IR" sz="1600" b="1" i="1" dirty="0"/>
          </a:p>
          <a:p>
            <a:pPr>
              <a:buFontTx/>
              <a:buNone/>
            </a:pPr>
            <a:endParaRPr lang="fa-IR" sz="1600" b="1" i="1" dirty="0"/>
          </a:p>
          <a:p>
            <a:pPr>
              <a:buFontTx/>
              <a:buNone/>
            </a:pPr>
            <a:r>
              <a:rPr lang="fa-IR" sz="1600" b="1" i="1" dirty="0" smtClean="0"/>
              <a:t>                   </a:t>
            </a:r>
            <a:endParaRPr lang="fa-IR" sz="1600" b="1" i="1" dirty="0"/>
          </a:p>
          <a:p>
            <a:pPr>
              <a:buFontTx/>
              <a:buNone/>
            </a:pPr>
            <a:endParaRPr lang="fa-IR" sz="1600" b="1" i="1" dirty="0"/>
          </a:p>
          <a:p>
            <a:pPr>
              <a:buFontTx/>
              <a:buNone/>
            </a:pPr>
            <a:r>
              <a:rPr lang="fa-IR" sz="1600" b="1" i="1" dirty="0" smtClean="0"/>
              <a:t>                                                                                      </a:t>
            </a:r>
            <a:endParaRPr lang="fa-IR" sz="1600" b="1" i="1" dirty="0"/>
          </a:p>
          <a:p>
            <a:pPr>
              <a:buFontTx/>
              <a:buNone/>
            </a:pPr>
            <a:endParaRPr lang="en-US" sz="1600" b="1" i="1" dirty="0"/>
          </a:p>
          <a:p>
            <a:pPr>
              <a:buFontTx/>
              <a:buNone/>
            </a:pPr>
            <a:r>
              <a:rPr lang="fa-IR" sz="1600" b="1" i="1" dirty="0"/>
              <a:t>                          </a:t>
            </a:r>
            <a:r>
              <a:rPr lang="fa-IR" sz="1600" b="1" i="1" dirty="0" smtClean="0"/>
              <a:t>بله</a:t>
            </a:r>
            <a:endParaRPr lang="en-US" sz="1600" b="1" i="1" dirty="0"/>
          </a:p>
          <a:p>
            <a:pPr>
              <a:buFontTx/>
              <a:buNone/>
            </a:pPr>
            <a:endParaRPr lang="en-US" sz="1600" b="1" i="1" dirty="0"/>
          </a:p>
          <a:p>
            <a:pPr>
              <a:buFontTx/>
              <a:buNone/>
            </a:pPr>
            <a:r>
              <a:rPr lang="fa-IR" sz="1600" b="1" i="1" dirty="0" smtClean="0"/>
              <a:t>                                                              </a:t>
            </a:r>
          </a:p>
          <a:p>
            <a:pPr>
              <a:buFontTx/>
              <a:buNone/>
            </a:pPr>
            <a:endParaRPr lang="fa-IR" sz="1600" b="1" i="1" dirty="0" smtClean="0"/>
          </a:p>
          <a:p>
            <a:pPr>
              <a:buFontTx/>
              <a:buNone/>
            </a:pPr>
            <a:r>
              <a:rPr lang="fa-IR" sz="1600" b="1" i="1" dirty="0" smtClean="0"/>
              <a:t>                                                                                                                                            </a:t>
            </a:r>
          </a:p>
          <a:p>
            <a:pPr>
              <a:buFontTx/>
              <a:buNone/>
            </a:pPr>
            <a:endParaRPr lang="en-US" sz="1600" b="1" i="1" dirty="0"/>
          </a:p>
        </p:txBody>
      </p:sp>
      <p:sp>
        <p:nvSpPr>
          <p:cNvPr id="15367" name="Oval 7"/>
          <p:cNvSpPr>
            <a:spLocks noChangeArrowheads="1"/>
          </p:cNvSpPr>
          <p:nvPr/>
        </p:nvSpPr>
        <p:spPr bwMode="auto">
          <a:xfrm>
            <a:off x="7086600" y="533400"/>
            <a:ext cx="609600" cy="685800"/>
          </a:xfrm>
          <a:prstGeom prst="ellipse">
            <a:avLst/>
          </a:prstGeom>
          <a:solidFill>
            <a:schemeClr val="accent1"/>
          </a:solidFill>
          <a:ln w="9525">
            <a:solidFill>
              <a:schemeClr val="tx1"/>
            </a:solidFill>
            <a:round/>
            <a:headEnd/>
            <a:tailEnd/>
          </a:ln>
          <a:effectLst/>
        </p:spPr>
        <p:txBody>
          <a:bodyPr wrap="none" anchor="ctr"/>
          <a:lstStyle/>
          <a:p>
            <a:pPr algn="ctr"/>
            <a:r>
              <a:rPr lang="fa-IR" sz="1200" b="1" dirty="0"/>
              <a:t>شروع</a:t>
            </a:r>
            <a:endParaRPr lang="en-US" sz="1200" b="1" dirty="0"/>
          </a:p>
        </p:txBody>
      </p:sp>
      <p:sp>
        <p:nvSpPr>
          <p:cNvPr id="15368" name="AutoShape 8"/>
          <p:cNvSpPr>
            <a:spLocks noChangeArrowheads="1"/>
          </p:cNvSpPr>
          <p:nvPr/>
        </p:nvSpPr>
        <p:spPr bwMode="auto">
          <a:xfrm>
            <a:off x="2143108" y="3357562"/>
            <a:ext cx="1295400" cy="12192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sz="1200" b="1" dirty="0"/>
              <a:t>آیا این </a:t>
            </a:r>
          </a:p>
          <a:p>
            <a:pPr algn="ctr"/>
            <a:r>
              <a:rPr lang="fa-IR" sz="1200" b="1" dirty="0"/>
              <a:t>کارها کافی </a:t>
            </a:r>
          </a:p>
          <a:p>
            <a:pPr algn="ctr"/>
            <a:r>
              <a:rPr lang="fa-IR" sz="1200" b="1" dirty="0"/>
              <a:t>است</a:t>
            </a:r>
            <a:endParaRPr lang="en-US" sz="1200" b="1" dirty="0"/>
          </a:p>
        </p:txBody>
      </p:sp>
      <p:sp>
        <p:nvSpPr>
          <p:cNvPr id="15369" name="AutoShape 9"/>
          <p:cNvSpPr>
            <a:spLocks noChangeArrowheads="1"/>
          </p:cNvSpPr>
          <p:nvPr/>
        </p:nvSpPr>
        <p:spPr bwMode="auto">
          <a:xfrm>
            <a:off x="6286512" y="4114800"/>
            <a:ext cx="2143140" cy="20574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sz="1200" b="1" dirty="0"/>
              <a:t>آیا </a:t>
            </a:r>
          </a:p>
          <a:p>
            <a:pPr algn="ctr"/>
            <a:r>
              <a:rPr lang="fa-IR" sz="1200" b="1" dirty="0" smtClean="0"/>
              <a:t>معلم </a:t>
            </a:r>
          </a:p>
          <a:p>
            <a:pPr algn="ctr"/>
            <a:r>
              <a:rPr lang="fa-IR" sz="1200" b="1" dirty="0" smtClean="0"/>
              <a:t>بازخورد </a:t>
            </a:r>
            <a:endParaRPr lang="fa-IR" sz="1200" b="1" dirty="0"/>
          </a:p>
          <a:p>
            <a:pPr algn="ctr"/>
            <a:r>
              <a:rPr lang="fa-IR" sz="1200" b="1" dirty="0"/>
              <a:t>عملکردی خود را </a:t>
            </a:r>
          </a:p>
          <a:p>
            <a:pPr algn="ctr"/>
            <a:r>
              <a:rPr lang="fa-IR" sz="1200" b="1" dirty="0"/>
              <a:t>دریافت</a:t>
            </a:r>
          </a:p>
          <a:p>
            <a:pPr algn="ctr"/>
            <a:r>
              <a:rPr lang="fa-IR" sz="1200" b="1" dirty="0"/>
              <a:t> می کند</a:t>
            </a:r>
            <a:endParaRPr lang="en-US" sz="1200" b="1" dirty="0"/>
          </a:p>
        </p:txBody>
      </p:sp>
      <p:sp>
        <p:nvSpPr>
          <p:cNvPr id="15370" name="AutoShape 10"/>
          <p:cNvSpPr>
            <a:spLocks noChangeArrowheads="1"/>
          </p:cNvSpPr>
          <p:nvPr/>
        </p:nvSpPr>
        <p:spPr bwMode="auto">
          <a:xfrm>
            <a:off x="6572264" y="1643050"/>
            <a:ext cx="1600200" cy="19812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sz="1200" b="1" dirty="0" smtClean="0"/>
              <a:t>آیا معلم </a:t>
            </a:r>
          </a:p>
          <a:p>
            <a:pPr algn="ctr"/>
            <a:r>
              <a:rPr lang="fa-IR" sz="1200" b="1" dirty="0" smtClean="0"/>
              <a:t>نحوه کار </a:t>
            </a:r>
          </a:p>
          <a:p>
            <a:pPr algn="ctr"/>
            <a:r>
              <a:rPr lang="fa-IR" sz="1200" b="1" dirty="0" smtClean="0"/>
              <a:t>با تجهیزات</a:t>
            </a:r>
          </a:p>
          <a:p>
            <a:pPr algn="ctr"/>
            <a:r>
              <a:rPr lang="fa-IR" sz="1200" b="1" dirty="0" smtClean="0"/>
              <a:t>هوشمند</a:t>
            </a:r>
          </a:p>
          <a:p>
            <a:pPr algn="ctr"/>
            <a:r>
              <a:rPr lang="fa-IR" sz="1200" b="1" dirty="0" smtClean="0"/>
              <a:t>سازی</a:t>
            </a:r>
          </a:p>
          <a:p>
            <a:pPr algn="ctr"/>
            <a:r>
              <a:rPr lang="fa-IR" sz="1200" b="1" dirty="0" smtClean="0"/>
              <a:t>را </a:t>
            </a:r>
          </a:p>
          <a:p>
            <a:pPr algn="ctr"/>
            <a:r>
              <a:rPr lang="fa-IR" sz="1200" b="1" dirty="0" smtClean="0"/>
              <a:t>می داند</a:t>
            </a:r>
            <a:endParaRPr lang="en-US" sz="1200" b="1" dirty="0"/>
          </a:p>
        </p:txBody>
      </p:sp>
      <p:sp>
        <p:nvSpPr>
          <p:cNvPr id="15371" name="Rectangle 11"/>
          <p:cNvSpPr>
            <a:spLocks noChangeArrowheads="1"/>
          </p:cNvSpPr>
          <p:nvPr/>
        </p:nvSpPr>
        <p:spPr bwMode="auto">
          <a:xfrm>
            <a:off x="1743052" y="2000240"/>
            <a:ext cx="2400320" cy="1000132"/>
          </a:xfrm>
          <a:prstGeom prst="rect">
            <a:avLst/>
          </a:prstGeom>
          <a:solidFill>
            <a:schemeClr val="accent1"/>
          </a:solidFill>
          <a:ln w="9525">
            <a:solidFill>
              <a:schemeClr val="tx1"/>
            </a:solidFill>
            <a:miter lim="800000"/>
            <a:headEnd/>
            <a:tailEnd/>
          </a:ln>
          <a:effectLst/>
        </p:spPr>
        <p:txBody>
          <a:bodyPr wrap="none" anchor="ctr"/>
          <a:lstStyle/>
          <a:p>
            <a:pPr algn="ctr"/>
            <a:r>
              <a:rPr lang="fa-IR" sz="1200" b="1" dirty="0" smtClean="0"/>
              <a:t>ایجاد انگیزه - تشویق</a:t>
            </a:r>
            <a:endParaRPr lang="fa-IR" sz="1200" b="1" dirty="0"/>
          </a:p>
        </p:txBody>
      </p:sp>
      <p:sp>
        <p:nvSpPr>
          <p:cNvPr id="15372" name="Rectangle 12"/>
          <p:cNvSpPr>
            <a:spLocks noChangeArrowheads="1"/>
          </p:cNvSpPr>
          <p:nvPr/>
        </p:nvSpPr>
        <p:spPr bwMode="auto">
          <a:xfrm>
            <a:off x="1428728" y="4786322"/>
            <a:ext cx="2514600" cy="700078"/>
          </a:xfrm>
          <a:prstGeom prst="rect">
            <a:avLst/>
          </a:prstGeom>
          <a:solidFill>
            <a:schemeClr val="accent1"/>
          </a:solidFill>
          <a:ln w="9525">
            <a:solidFill>
              <a:schemeClr val="tx1"/>
            </a:solidFill>
            <a:miter lim="800000"/>
            <a:headEnd/>
            <a:tailEnd/>
          </a:ln>
          <a:effectLst/>
        </p:spPr>
        <p:txBody>
          <a:bodyPr wrap="none" anchor="ctr"/>
          <a:lstStyle/>
          <a:p>
            <a:pPr algn="ctr"/>
            <a:r>
              <a:rPr lang="fa-IR" sz="1200" b="1" dirty="0"/>
              <a:t>نظام ارائه باز خورد </a:t>
            </a:r>
            <a:endParaRPr lang="fa-IR" sz="1200" b="1" dirty="0" smtClean="0"/>
          </a:p>
          <a:p>
            <a:pPr algn="ctr"/>
            <a:r>
              <a:rPr lang="fa-IR" sz="1200" b="1" dirty="0" smtClean="0"/>
              <a:t>اطلاعاتی طراحی </a:t>
            </a:r>
          </a:p>
          <a:p>
            <a:pPr algn="ctr"/>
            <a:r>
              <a:rPr lang="fa-IR" sz="1200" b="1" dirty="0" smtClean="0"/>
              <a:t>می </a:t>
            </a:r>
            <a:r>
              <a:rPr lang="fa-IR" sz="1200" b="1" dirty="0"/>
              <a:t>شود</a:t>
            </a:r>
            <a:endParaRPr lang="en-US" sz="1200" b="1" dirty="0"/>
          </a:p>
        </p:txBody>
      </p:sp>
      <p:sp>
        <p:nvSpPr>
          <p:cNvPr id="15373" name="Line 13"/>
          <p:cNvSpPr>
            <a:spLocks noChangeShapeType="1"/>
          </p:cNvSpPr>
          <p:nvPr/>
        </p:nvSpPr>
        <p:spPr bwMode="auto">
          <a:xfrm>
            <a:off x="7358082" y="1214422"/>
            <a:ext cx="0" cy="381000"/>
          </a:xfrm>
          <a:prstGeom prst="line">
            <a:avLst/>
          </a:prstGeom>
          <a:noFill/>
          <a:ln w="9525">
            <a:solidFill>
              <a:schemeClr val="tx1"/>
            </a:solidFill>
            <a:round/>
            <a:headEnd/>
            <a:tailEnd type="triangle" w="med" len="med"/>
          </a:ln>
          <a:effectLst/>
        </p:spPr>
        <p:txBody>
          <a:bodyPr/>
          <a:lstStyle/>
          <a:p>
            <a:endParaRPr lang="fa-IR"/>
          </a:p>
        </p:txBody>
      </p:sp>
      <p:sp>
        <p:nvSpPr>
          <p:cNvPr id="15374" name="Line 14"/>
          <p:cNvSpPr>
            <a:spLocks noChangeShapeType="1"/>
          </p:cNvSpPr>
          <p:nvPr/>
        </p:nvSpPr>
        <p:spPr bwMode="auto">
          <a:xfrm>
            <a:off x="7358082" y="3581400"/>
            <a:ext cx="0" cy="533400"/>
          </a:xfrm>
          <a:prstGeom prst="line">
            <a:avLst/>
          </a:prstGeom>
          <a:noFill/>
          <a:ln w="9525">
            <a:solidFill>
              <a:schemeClr val="tx1"/>
            </a:solidFill>
            <a:round/>
            <a:headEnd/>
            <a:tailEnd type="triangle" w="med" len="med"/>
          </a:ln>
          <a:effectLst/>
        </p:spPr>
        <p:txBody>
          <a:bodyPr/>
          <a:lstStyle/>
          <a:p>
            <a:endParaRPr lang="fa-IR"/>
          </a:p>
        </p:txBody>
      </p:sp>
      <p:sp>
        <p:nvSpPr>
          <p:cNvPr id="15375" name="Line 15"/>
          <p:cNvSpPr>
            <a:spLocks noChangeShapeType="1"/>
          </p:cNvSpPr>
          <p:nvPr/>
        </p:nvSpPr>
        <p:spPr bwMode="auto">
          <a:xfrm flipH="1" flipV="1">
            <a:off x="4114800" y="2590800"/>
            <a:ext cx="2438400" cy="0"/>
          </a:xfrm>
          <a:prstGeom prst="line">
            <a:avLst/>
          </a:prstGeom>
          <a:noFill/>
          <a:ln w="9525">
            <a:solidFill>
              <a:schemeClr val="tx1"/>
            </a:solidFill>
            <a:round/>
            <a:headEnd/>
            <a:tailEnd type="triangle" w="med" len="med"/>
          </a:ln>
          <a:effectLst/>
        </p:spPr>
        <p:txBody>
          <a:bodyPr/>
          <a:lstStyle/>
          <a:p>
            <a:endParaRPr lang="fa-IR"/>
          </a:p>
        </p:txBody>
      </p:sp>
      <p:sp>
        <p:nvSpPr>
          <p:cNvPr id="15377" name="Line 17"/>
          <p:cNvSpPr>
            <a:spLocks noChangeShapeType="1"/>
          </p:cNvSpPr>
          <p:nvPr/>
        </p:nvSpPr>
        <p:spPr bwMode="auto">
          <a:xfrm>
            <a:off x="2786050" y="3048000"/>
            <a:ext cx="0" cy="304800"/>
          </a:xfrm>
          <a:prstGeom prst="line">
            <a:avLst/>
          </a:prstGeom>
          <a:noFill/>
          <a:ln w="9525">
            <a:solidFill>
              <a:schemeClr val="tx1"/>
            </a:solidFill>
            <a:round/>
            <a:headEnd/>
            <a:tailEnd type="triangle" w="med" len="med"/>
          </a:ln>
          <a:effectLst/>
        </p:spPr>
        <p:txBody>
          <a:bodyPr/>
          <a:lstStyle/>
          <a:p>
            <a:endParaRPr lang="fa-IR"/>
          </a:p>
        </p:txBody>
      </p:sp>
      <p:sp>
        <p:nvSpPr>
          <p:cNvPr id="15382" name="Line 22"/>
          <p:cNvSpPr>
            <a:spLocks noChangeShapeType="1"/>
          </p:cNvSpPr>
          <p:nvPr/>
        </p:nvSpPr>
        <p:spPr bwMode="auto">
          <a:xfrm flipH="1">
            <a:off x="2714612" y="5500702"/>
            <a:ext cx="0" cy="285752"/>
          </a:xfrm>
          <a:prstGeom prst="line">
            <a:avLst/>
          </a:prstGeom>
          <a:noFill/>
          <a:ln w="9525">
            <a:solidFill>
              <a:schemeClr val="tx1"/>
            </a:solidFill>
            <a:round/>
            <a:headEnd/>
            <a:tailEnd type="triangle" w="med" len="med"/>
          </a:ln>
          <a:effectLst/>
        </p:spPr>
        <p:txBody>
          <a:bodyPr/>
          <a:lstStyle/>
          <a:p>
            <a:endParaRPr lang="fa-IR"/>
          </a:p>
        </p:txBody>
      </p:sp>
      <p:sp>
        <p:nvSpPr>
          <p:cNvPr id="15383" name="Line 23"/>
          <p:cNvSpPr>
            <a:spLocks noChangeShapeType="1"/>
          </p:cNvSpPr>
          <p:nvPr/>
        </p:nvSpPr>
        <p:spPr bwMode="auto">
          <a:xfrm>
            <a:off x="7358082" y="6172200"/>
            <a:ext cx="0" cy="457200"/>
          </a:xfrm>
          <a:prstGeom prst="line">
            <a:avLst/>
          </a:prstGeom>
          <a:noFill/>
          <a:ln w="9525">
            <a:solidFill>
              <a:schemeClr val="tx1"/>
            </a:solidFill>
            <a:round/>
            <a:headEnd/>
            <a:tailEnd type="triangle" w="med" len="med"/>
          </a:ln>
          <a:effectLst/>
        </p:spPr>
        <p:txBody>
          <a:bodyPr/>
          <a:lstStyle/>
          <a:p>
            <a:endParaRPr lang="fa-IR"/>
          </a:p>
        </p:txBody>
      </p:sp>
      <p:sp>
        <p:nvSpPr>
          <p:cNvPr id="15384" name="Line 24"/>
          <p:cNvSpPr>
            <a:spLocks noChangeShapeType="1"/>
          </p:cNvSpPr>
          <p:nvPr/>
        </p:nvSpPr>
        <p:spPr bwMode="auto">
          <a:xfrm flipH="1">
            <a:off x="3962400" y="5143512"/>
            <a:ext cx="2324112" cy="0"/>
          </a:xfrm>
          <a:prstGeom prst="line">
            <a:avLst/>
          </a:prstGeom>
          <a:noFill/>
          <a:ln w="9525">
            <a:solidFill>
              <a:schemeClr val="tx1"/>
            </a:solidFill>
            <a:round/>
            <a:headEnd/>
            <a:tailEnd type="triangle" w="med" len="med"/>
          </a:ln>
          <a:effectLst/>
        </p:spPr>
        <p:txBody>
          <a:bodyPr/>
          <a:lstStyle/>
          <a:p>
            <a:endParaRPr lang="fa-IR"/>
          </a:p>
        </p:txBody>
      </p:sp>
      <p:cxnSp>
        <p:nvCxnSpPr>
          <p:cNvPr id="49" name="Straight Arrow Connector 48"/>
          <p:cNvCxnSpPr/>
          <p:nvPr/>
        </p:nvCxnSpPr>
        <p:spPr>
          <a:xfrm flipV="1">
            <a:off x="3428992" y="3929066"/>
            <a:ext cx="500066" cy="3333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flipH="1" flipV="1">
            <a:off x="3464711" y="3464719"/>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a:off x="500034" y="4000504"/>
            <a:ext cx="1643074"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786632" y="5428458"/>
            <a:ext cx="2714620" cy="158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0" name="Diamond 59"/>
          <p:cNvSpPr/>
          <p:nvPr/>
        </p:nvSpPr>
        <p:spPr>
          <a:xfrm>
            <a:off x="1214414" y="5715016"/>
            <a:ext cx="3071834" cy="714380"/>
          </a:xfrm>
          <a:prstGeom prst="diamond">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200" b="1" dirty="0" smtClean="0">
                <a:solidFill>
                  <a:schemeClr val="tx1"/>
                </a:solidFill>
              </a:rPr>
              <a:t>آیا نظام بازخورد کافی است</a:t>
            </a:r>
            <a:endParaRPr lang="fa-IR" sz="1200" b="1" dirty="0">
              <a:solidFill>
                <a:schemeClr val="tx1"/>
              </a:solidFill>
            </a:endParaRPr>
          </a:p>
        </p:txBody>
      </p:sp>
      <p:cxnSp>
        <p:nvCxnSpPr>
          <p:cNvPr id="71" name="Straight Arrow Connector 70"/>
          <p:cNvCxnSpPr/>
          <p:nvPr/>
        </p:nvCxnSpPr>
        <p:spPr>
          <a:xfrm>
            <a:off x="4357686" y="6072206"/>
            <a:ext cx="714380" cy="158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flipH="1" flipV="1">
            <a:off x="4465637" y="5607859"/>
            <a:ext cx="92790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60" idx="2"/>
          </p:cNvCxnSpPr>
          <p:nvPr/>
        </p:nvCxnSpPr>
        <p:spPr>
          <a:xfrm rot="16200000" flipH="1">
            <a:off x="5054207" y="4125519"/>
            <a:ext cx="1588" cy="46077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928662" y="3500438"/>
            <a:ext cx="5715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بله</a:t>
            </a:r>
            <a:endParaRPr lang="fa-IR" sz="1400" b="1" dirty="0">
              <a:solidFill>
                <a:schemeClr val="tx1"/>
              </a:solidFill>
            </a:endParaRPr>
          </a:p>
        </p:txBody>
      </p:sp>
      <p:sp>
        <p:nvSpPr>
          <p:cNvPr id="109" name="Rectangle 108"/>
          <p:cNvSpPr/>
          <p:nvPr/>
        </p:nvSpPr>
        <p:spPr>
          <a:xfrm>
            <a:off x="6715140" y="3643314"/>
            <a:ext cx="5715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بله</a:t>
            </a:r>
            <a:endParaRPr lang="fa-IR" sz="1400" b="1" dirty="0">
              <a:solidFill>
                <a:schemeClr val="tx1"/>
              </a:solidFill>
            </a:endParaRPr>
          </a:p>
        </p:txBody>
      </p:sp>
      <p:sp>
        <p:nvSpPr>
          <p:cNvPr id="110" name="Rectangle 109"/>
          <p:cNvSpPr/>
          <p:nvPr/>
        </p:nvSpPr>
        <p:spPr>
          <a:xfrm>
            <a:off x="7643834" y="6143644"/>
            <a:ext cx="5715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بله</a:t>
            </a:r>
            <a:endParaRPr lang="fa-IR" sz="1400" b="1" dirty="0">
              <a:solidFill>
                <a:schemeClr val="tx1"/>
              </a:solidFill>
            </a:endParaRPr>
          </a:p>
        </p:txBody>
      </p:sp>
      <p:sp>
        <p:nvSpPr>
          <p:cNvPr id="111" name="Rectangle 110"/>
          <p:cNvSpPr/>
          <p:nvPr/>
        </p:nvSpPr>
        <p:spPr>
          <a:xfrm>
            <a:off x="4429124" y="6500834"/>
            <a:ext cx="571504" cy="285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بله</a:t>
            </a:r>
            <a:endParaRPr lang="fa-IR" sz="1400" b="1" dirty="0">
              <a:solidFill>
                <a:schemeClr val="tx1"/>
              </a:solidFill>
            </a:endParaRPr>
          </a:p>
        </p:txBody>
      </p:sp>
      <p:sp>
        <p:nvSpPr>
          <p:cNvPr id="112" name="Rectangle 111"/>
          <p:cNvSpPr/>
          <p:nvPr/>
        </p:nvSpPr>
        <p:spPr>
          <a:xfrm>
            <a:off x="4286248" y="5643578"/>
            <a:ext cx="57150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خیر</a:t>
            </a:r>
            <a:endParaRPr lang="fa-IR" sz="1400" b="1" dirty="0">
              <a:solidFill>
                <a:schemeClr val="tx1"/>
              </a:solidFill>
            </a:endParaRPr>
          </a:p>
        </p:txBody>
      </p:sp>
      <p:sp>
        <p:nvSpPr>
          <p:cNvPr id="113" name="Rectangle 112"/>
          <p:cNvSpPr/>
          <p:nvPr/>
        </p:nvSpPr>
        <p:spPr>
          <a:xfrm>
            <a:off x="3500430" y="4071942"/>
            <a:ext cx="57150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خیر</a:t>
            </a:r>
            <a:endParaRPr lang="fa-IR" sz="1400" b="1" dirty="0">
              <a:solidFill>
                <a:schemeClr val="tx1"/>
              </a:solidFill>
            </a:endParaRPr>
          </a:p>
        </p:txBody>
      </p:sp>
      <p:sp>
        <p:nvSpPr>
          <p:cNvPr id="114" name="Rectangle 113"/>
          <p:cNvSpPr/>
          <p:nvPr/>
        </p:nvSpPr>
        <p:spPr>
          <a:xfrm>
            <a:off x="5429256" y="2071678"/>
            <a:ext cx="5715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tx1"/>
                </a:solidFill>
              </a:rPr>
              <a:t>خیر</a:t>
            </a:r>
            <a:endParaRPr lang="fa-IR" sz="1400" b="1" dirty="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0"/>
            <a:ext cx="9144000" cy="6858000"/>
          </a:xfrm>
        </p:spPr>
        <p:txBody>
          <a:bodyPr/>
          <a:lstStyle/>
          <a:p>
            <a:pPr>
              <a:buFontTx/>
              <a:buNone/>
            </a:pPr>
            <a:r>
              <a:rPr lang="fa-IR" dirty="0"/>
              <a:t>  </a:t>
            </a:r>
            <a:endParaRPr lang="en-US" dirty="0"/>
          </a:p>
        </p:txBody>
      </p:sp>
      <p:sp>
        <p:nvSpPr>
          <p:cNvPr id="16388" name="AutoShape 4"/>
          <p:cNvSpPr>
            <a:spLocks noChangeArrowheads="1"/>
          </p:cNvSpPr>
          <p:nvPr/>
        </p:nvSpPr>
        <p:spPr bwMode="auto">
          <a:xfrm>
            <a:off x="4495800" y="304800"/>
            <a:ext cx="1676400" cy="15240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b="1" dirty="0"/>
              <a:t>  </a:t>
            </a:r>
            <a:r>
              <a:rPr lang="fa-IR" sz="1400" b="1" dirty="0" smtClean="0"/>
              <a:t>آیامعلم</a:t>
            </a:r>
            <a:endParaRPr lang="fa-IR" sz="1400" b="1" dirty="0"/>
          </a:p>
          <a:p>
            <a:pPr algn="ctr"/>
            <a:r>
              <a:rPr lang="fa-IR" sz="1400" b="1" dirty="0"/>
              <a:t>پیش نیاز های </a:t>
            </a:r>
          </a:p>
          <a:p>
            <a:pPr algn="ctr"/>
            <a:r>
              <a:rPr lang="fa-IR" sz="1400" b="1" dirty="0"/>
              <a:t>لازم برای کار</a:t>
            </a:r>
          </a:p>
          <a:p>
            <a:pPr algn="ctr"/>
            <a:r>
              <a:rPr lang="fa-IR" sz="1400" b="1" dirty="0"/>
              <a:t> را دارد</a:t>
            </a:r>
            <a:endParaRPr lang="en-US" sz="1400" b="1" dirty="0"/>
          </a:p>
        </p:txBody>
      </p:sp>
      <p:sp>
        <p:nvSpPr>
          <p:cNvPr id="16389" name="AutoShape 5"/>
          <p:cNvSpPr>
            <a:spLocks noChangeArrowheads="1"/>
          </p:cNvSpPr>
          <p:nvPr/>
        </p:nvSpPr>
        <p:spPr bwMode="auto">
          <a:xfrm>
            <a:off x="1614478" y="1857364"/>
            <a:ext cx="1600200" cy="15240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sz="1600" b="1" dirty="0"/>
              <a:t>آیا  اینها </a:t>
            </a:r>
          </a:p>
          <a:p>
            <a:pPr algn="ctr"/>
            <a:r>
              <a:rPr lang="fa-IR" sz="1600" b="1" dirty="0"/>
              <a:t>کافی است</a:t>
            </a:r>
            <a:endParaRPr lang="en-US" sz="1600" b="1" dirty="0"/>
          </a:p>
        </p:txBody>
      </p:sp>
      <p:sp>
        <p:nvSpPr>
          <p:cNvPr id="16390" name="AutoShape 6"/>
          <p:cNvSpPr>
            <a:spLocks noChangeArrowheads="1"/>
          </p:cNvSpPr>
          <p:nvPr/>
        </p:nvSpPr>
        <p:spPr bwMode="auto">
          <a:xfrm>
            <a:off x="6781800" y="5029200"/>
            <a:ext cx="1905000" cy="14478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sz="1400" b="1" dirty="0"/>
              <a:t>آیا عملکرد</a:t>
            </a:r>
          </a:p>
          <a:p>
            <a:pPr algn="ctr"/>
            <a:r>
              <a:rPr lang="fa-IR" sz="1400" b="1" dirty="0" smtClean="0"/>
              <a:t>معلم</a:t>
            </a:r>
          </a:p>
          <a:p>
            <a:pPr algn="ctr"/>
            <a:r>
              <a:rPr lang="fa-IR" sz="1400" b="1" dirty="0" smtClean="0"/>
              <a:t>با </a:t>
            </a:r>
            <a:r>
              <a:rPr lang="fa-IR" sz="1400" b="1" dirty="0"/>
              <a:t>گذشت  زمان</a:t>
            </a:r>
          </a:p>
          <a:p>
            <a:pPr algn="ctr"/>
            <a:r>
              <a:rPr lang="fa-IR" sz="1400" b="1" dirty="0"/>
              <a:t> بدتر شده</a:t>
            </a:r>
            <a:r>
              <a:rPr lang="en-US" b="1" dirty="0">
                <a:latin typeface="2  Compset" pitchFamily="2" charset="-78"/>
                <a:cs typeface="2  Compset" pitchFamily="2" charset="-78"/>
              </a:rPr>
              <a:t>!</a:t>
            </a:r>
          </a:p>
        </p:txBody>
      </p:sp>
      <p:sp>
        <p:nvSpPr>
          <p:cNvPr id="16391" name="AutoShape 7"/>
          <p:cNvSpPr>
            <a:spLocks noChangeArrowheads="1"/>
          </p:cNvSpPr>
          <p:nvPr/>
        </p:nvSpPr>
        <p:spPr bwMode="auto">
          <a:xfrm>
            <a:off x="6858000" y="2971800"/>
            <a:ext cx="1676400" cy="1447800"/>
          </a:xfrm>
          <a:prstGeom prst="flowChartDecision">
            <a:avLst/>
          </a:prstGeom>
          <a:solidFill>
            <a:schemeClr val="accent1"/>
          </a:solidFill>
          <a:ln w="9525">
            <a:solidFill>
              <a:schemeClr val="tx1"/>
            </a:solidFill>
            <a:miter lim="800000"/>
            <a:headEnd/>
            <a:tailEnd/>
          </a:ln>
          <a:effectLst/>
        </p:spPr>
        <p:txBody>
          <a:bodyPr wrap="none" anchor="ctr"/>
          <a:lstStyle/>
          <a:p>
            <a:pPr algn="ctr"/>
            <a:r>
              <a:rPr lang="fa-IR" b="1" dirty="0"/>
              <a:t>  </a:t>
            </a:r>
            <a:r>
              <a:rPr lang="fa-IR" sz="1400" b="1" dirty="0"/>
              <a:t>آیا دفعات </a:t>
            </a:r>
          </a:p>
          <a:p>
            <a:pPr algn="ctr"/>
            <a:r>
              <a:rPr lang="fa-IR" sz="1400" b="1" dirty="0" smtClean="0"/>
              <a:t>عملکرد معلم  </a:t>
            </a:r>
            <a:endParaRPr lang="fa-IR" sz="1400" b="1" dirty="0"/>
          </a:p>
          <a:p>
            <a:pPr algn="ctr"/>
            <a:r>
              <a:rPr lang="fa-IR" sz="1400" b="1" dirty="0"/>
              <a:t>زیاد است</a:t>
            </a:r>
            <a:r>
              <a:rPr lang="fa-IR" b="1" dirty="0"/>
              <a:t> </a:t>
            </a:r>
            <a:endParaRPr lang="en-US" b="1" dirty="0"/>
          </a:p>
        </p:txBody>
      </p:sp>
      <p:sp>
        <p:nvSpPr>
          <p:cNvPr id="16392" name="Rectangle 8"/>
          <p:cNvSpPr>
            <a:spLocks noChangeArrowheads="1"/>
          </p:cNvSpPr>
          <p:nvPr/>
        </p:nvSpPr>
        <p:spPr bwMode="auto">
          <a:xfrm>
            <a:off x="3886200" y="5334000"/>
            <a:ext cx="2286000" cy="838200"/>
          </a:xfrm>
          <a:prstGeom prst="rect">
            <a:avLst/>
          </a:prstGeom>
          <a:solidFill>
            <a:schemeClr val="accent1"/>
          </a:solidFill>
          <a:ln w="9525">
            <a:solidFill>
              <a:schemeClr val="tx1"/>
            </a:solidFill>
            <a:miter lim="800000"/>
            <a:headEnd/>
            <a:tailEnd/>
          </a:ln>
          <a:effectLst/>
        </p:spPr>
        <p:txBody>
          <a:bodyPr wrap="none" anchor="ctr"/>
          <a:lstStyle/>
          <a:p>
            <a:pPr algn="ctr"/>
            <a:r>
              <a:rPr lang="fa-IR" sz="1400" b="1" dirty="0" smtClean="0"/>
              <a:t>-برای افت انگیزه یا زدگی از </a:t>
            </a:r>
          </a:p>
          <a:p>
            <a:pPr algn="ctr"/>
            <a:r>
              <a:rPr lang="fa-IR" sz="1400" b="1" dirty="0" smtClean="0"/>
              <a:t>کار راه حل پیشنهاد کنید</a:t>
            </a:r>
            <a:endParaRPr lang="en-US" sz="1400" b="1" dirty="0"/>
          </a:p>
        </p:txBody>
      </p:sp>
      <p:sp>
        <p:nvSpPr>
          <p:cNvPr id="16393" name="Rectangle 9"/>
          <p:cNvSpPr>
            <a:spLocks noChangeArrowheads="1"/>
          </p:cNvSpPr>
          <p:nvPr/>
        </p:nvSpPr>
        <p:spPr bwMode="auto">
          <a:xfrm>
            <a:off x="2928926" y="3214686"/>
            <a:ext cx="2686056" cy="866780"/>
          </a:xfrm>
          <a:prstGeom prst="rect">
            <a:avLst/>
          </a:prstGeom>
          <a:solidFill>
            <a:schemeClr val="accent1"/>
          </a:solidFill>
          <a:ln w="9525">
            <a:solidFill>
              <a:schemeClr val="tx1"/>
            </a:solidFill>
            <a:miter lim="800000"/>
            <a:headEnd/>
            <a:tailEnd/>
          </a:ln>
          <a:effectLst/>
        </p:spPr>
        <p:txBody>
          <a:bodyPr wrap="none" anchor="ctr"/>
          <a:lstStyle/>
          <a:p>
            <a:pPr algn="ctr"/>
            <a:r>
              <a:rPr lang="fa-IR" sz="1400" b="1" dirty="0"/>
              <a:t>افزایش تعداد جلسات </a:t>
            </a:r>
            <a:r>
              <a:rPr lang="fa-IR" sz="1400" b="1" dirty="0" smtClean="0"/>
              <a:t>آموزش </a:t>
            </a:r>
            <a:endParaRPr lang="fa-IR" sz="1400" b="1" dirty="0"/>
          </a:p>
          <a:p>
            <a:pPr algn="ctr"/>
            <a:r>
              <a:rPr lang="fa-IR" sz="1400" b="1" dirty="0"/>
              <a:t>افزایش تعداد تمرین عملی</a:t>
            </a:r>
            <a:endParaRPr lang="en-US" sz="1400" b="1" dirty="0"/>
          </a:p>
        </p:txBody>
      </p:sp>
      <p:sp>
        <p:nvSpPr>
          <p:cNvPr id="16394" name="Rectangle 10"/>
          <p:cNvSpPr>
            <a:spLocks noChangeArrowheads="1"/>
          </p:cNvSpPr>
          <p:nvPr/>
        </p:nvSpPr>
        <p:spPr bwMode="auto">
          <a:xfrm>
            <a:off x="1066800" y="609600"/>
            <a:ext cx="2286000" cy="838200"/>
          </a:xfrm>
          <a:prstGeom prst="rect">
            <a:avLst/>
          </a:prstGeom>
          <a:solidFill>
            <a:schemeClr val="accent1"/>
          </a:solidFill>
          <a:ln w="9525">
            <a:solidFill>
              <a:schemeClr val="tx1"/>
            </a:solidFill>
            <a:miter lim="800000"/>
            <a:headEnd/>
            <a:tailEnd/>
          </a:ln>
          <a:effectLst/>
        </p:spPr>
        <p:txBody>
          <a:bodyPr wrap="none" anchor="ctr"/>
          <a:lstStyle/>
          <a:p>
            <a:pPr algn="ctr"/>
            <a:r>
              <a:rPr lang="fa-IR" b="1"/>
              <a:t>آموزش پیش نیازها</a:t>
            </a:r>
            <a:endParaRPr lang="en-US" b="1"/>
          </a:p>
        </p:txBody>
      </p:sp>
      <p:sp>
        <p:nvSpPr>
          <p:cNvPr id="16395" name="Rectangle 11"/>
          <p:cNvSpPr>
            <a:spLocks noChangeArrowheads="1"/>
          </p:cNvSpPr>
          <p:nvPr/>
        </p:nvSpPr>
        <p:spPr bwMode="auto">
          <a:xfrm>
            <a:off x="6629400" y="152400"/>
            <a:ext cx="2300318" cy="1562088"/>
          </a:xfrm>
          <a:prstGeom prst="rect">
            <a:avLst/>
          </a:prstGeom>
          <a:solidFill>
            <a:schemeClr val="accent1"/>
          </a:solidFill>
          <a:ln w="9525">
            <a:solidFill>
              <a:schemeClr val="tx1"/>
            </a:solidFill>
            <a:miter lim="800000"/>
            <a:headEnd/>
            <a:tailEnd/>
          </a:ln>
          <a:effectLst/>
        </p:spPr>
        <p:txBody>
          <a:bodyPr wrap="none" anchor="ctr"/>
          <a:lstStyle/>
          <a:p>
            <a:pPr algn="ctr"/>
            <a:r>
              <a:rPr lang="fa-IR" b="1" dirty="0" smtClean="0"/>
              <a:t>ورود به دوره </a:t>
            </a:r>
          </a:p>
          <a:p>
            <a:pPr algn="ctr"/>
            <a:r>
              <a:rPr lang="fa-IR" b="1" dirty="0" smtClean="0"/>
              <a:t>آموزشی اصلی</a:t>
            </a:r>
            <a:endParaRPr lang="en-US" sz="1400" b="1" dirty="0"/>
          </a:p>
        </p:txBody>
      </p:sp>
      <p:sp>
        <p:nvSpPr>
          <p:cNvPr id="16399" name="Line 15"/>
          <p:cNvSpPr>
            <a:spLocks noChangeShapeType="1"/>
          </p:cNvSpPr>
          <p:nvPr/>
        </p:nvSpPr>
        <p:spPr bwMode="auto">
          <a:xfrm>
            <a:off x="5334000" y="0"/>
            <a:ext cx="0" cy="304800"/>
          </a:xfrm>
          <a:prstGeom prst="line">
            <a:avLst/>
          </a:prstGeom>
          <a:noFill/>
          <a:ln w="9525">
            <a:solidFill>
              <a:schemeClr val="tx1"/>
            </a:solidFill>
            <a:round/>
            <a:headEnd/>
            <a:tailEnd type="triangle" w="med" len="med"/>
          </a:ln>
          <a:effectLst/>
        </p:spPr>
        <p:txBody>
          <a:bodyPr/>
          <a:lstStyle/>
          <a:p>
            <a:endParaRPr lang="fa-IR"/>
          </a:p>
        </p:txBody>
      </p:sp>
      <p:sp>
        <p:nvSpPr>
          <p:cNvPr id="16401" name="Line 17"/>
          <p:cNvSpPr>
            <a:spLocks noChangeShapeType="1"/>
          </p:cNvSpPr>
          <p:nvPr/>
        </p:nvSpPr>
        <p:spPr bwMode="auto">
          <a:xfrm>
            <a:off x="6181740" y="1066800"/>
            <a:ext cx="533400" cy="0"/>
          </a:xfrm>
          <a:prstGeom prst="line">
            <a:avLst/>
          </a:prstGeom>
          <a:noFill/>
          <a:ln w="9525">
            <a:solidFill>
              <a:schemeClr val="tx1"/>
            </a:solidFill>
            <a:round/>
            <a:headEnd/>
            <a:tailEnd type="triangle" w="med" len="med"/>
          </a:ln>
          <a:effectLst/>
        </p:spPr>
        <p:txBody>
          <a:bodyPr/>
          <a:lstStyle/>
          <a:p>
            <a:endParaRPr lang="fa-IR"/>
          </a:p>
        </p:txBody>
      </p:sp>
      <p:sp>
        <p:nvSpPr>
          <p:cNvPr id="16402" name="Line 18"/>
          <p:cNvSpPr>
            <a:spLocks noChangeShapeType="1"/>
          </p:cNvSpPr>
          <p:nvPr/>
        </p:nvSpPr>
        <p:spPr bwMode="auto">
          <a:xfrm flipH="1">
            <a:off x="3352800" y="1071546"/>
            <a:ext cx="1219200" cy="0"/>
          </a:xfrm>
          <a:prstGeom prst="line">
            <a:avLst/>
          </a:prstGeom>
          <a:noFill/>
          <a:ln w="9525">
            <a:solidFill>
              <a:schemeClr val="tx1"/>
            </a:solidFill>
            <a:round/>
            <a:headEnd/>
            <a:tailEnd type="triangle" w="med" len="med"/>
          </a:ln>
          <a:effectLst/>
        </p:spPr>
        <p:txBody>
          <a:bodyPr/>
          <a:lstStyle/>
          <a:p>
            <a:endParaRPr lang="fa-IR"/>
          </a:p>
        </p:txBody>
      </p:sp>
      <p:sp>
        <p:nvSpPr>
          <p:cNvPr id="16403" name="Line 19"/>
          <p:cNvSpPr>
            <a:spLocks noChangeShapeType="1"/>
          </p:cNvSpPr>
          <p:nvPr/>
        </p:nvSpPr>
        <p:spPr bwMode="auto">
          <a:xfrm>
            <a:off x="7715272" y="1752600"/>
            <a:ext cx="0" cy="1295400"/>
          </a:xfrm>
          <a:prstGeom prst="line">
            <a:avLst/>
          </a:prstGeom>
          <a:noFill/>
          <a:ln w="9525">
            <a:solidFill>
              <a:schemeClr val="tx1"/>
            </a:solidFill>
            <a:round/>
            <a:headEnd/>
            <a:tailEnd type="triangle" w="med" len="med"/>
          </a:ln>
          <a:effectLst/>
        </p:spPr>
        <p:txBody>
          <a:bodyPr/>
          <a:lstStyle/>
          <a:p>
            <a:endParaRPr lang="fa-IR"/>
          </a:p>
        </p:txBody>
      </p:sp>
      <p:sp>
        <p:nvSpPr>
          <p:cNvPr id="16404" name="Line 20"/>
          <p:cNvSpPr>
            <a:spLocks noChangeShapeType="1"/>
          </p:cNvSpPr>
          <p:nvPr/>
        </p:nvSpPr>
        <p:spPr bwMode="auto">
          <a:xfrm>
            <a:off x="7696200" y="4419600"/>
            <a:ext cx="0" cy="609600"/>
          </a:xfrm>
          <a:prstGeom prst="line">
            <a:avLst/>
          </a:prstGeom>
          <a:noFill/>
          <a:ln w="9525">
            <a:solidFill>
              <a:schemeClr val="tx1"/>
            </a:solidFill>
            <a:round/>
            <a:headEnd/>
            <a:tailEnd type="triangle" w="med" len="med"/>
          </a:ln>
          <a:effectLst/>
        </p:spPr>
        <p:txBody>
          <a:bodyPr/>
          <a:lstStyle/>
          <a:p>
            <a:endParaRPr lang="fa-IR"/>
          </a:p>
        </p:txBody>
      </p:sp>
      <p:sp>
        <p:nvSpPr>
          <p:cNvPr id="16405" name="Line 21"/>
          <p:cNvSpPr>
            <a:spLocks noChangeShapeType="1"/>
          </p:cNvSpPr>
          <p:nvPr/>
        </p:nvSpPr>
        <p:spPr bwMode="auto">
          <a:xfrm flipH="1" flipV="1">
            <a:off x="5572132" y="3714752"/>
            <a:ext cx="1285868" cy="19048"/>
          </a:xfrm>
          <a:prstGeom prst="line">
            <a:avLst/>
          </a:prstGeom>
          <a:noFill/>
          <a:ln w="9525">
            <a:solidFill>
              <a:schemeClr val="tx1"/>
            </a:solidFill>
            <a:round/>
            <a:headEnd/>
            <a:tailEnd type="triangle" w="med" len="med"/>
          </a:ln>
          <a:effectLst/>
        </p:spPr>
        <p:txBody>
          <a:bodyPr/>
          <a:lstStyle/>
          <a:p>
            <a:endParaRPr lang="fa-IR"/>
          </a:p>
        </p:txBody>
      </p:sp>
      <p:sp>
        <p:nvSpPr>
          <p:cNvPr id="16407" name="Line 23"/>
          <p:cNvSpPr>
            <a:spLocks noChangeShapeType="1"/>
          </p:cNvSpPr>
          <p:nvPr/>
        </p:nvSpPr>
        <p:spPr bwMode="auto">
          <a:xfrm flipH="1">
            <a:off x="6172200" y="5791200"/>
            <a:ext cx="609600" cy="0"/>
          </a:xfrm>
          <a:prstGeom prst="line">
            <a:avLst/>
          </a:prstGeom>
          <a:noFill/>
          <a:ln w="9525">
            <a:solidFill>
              <a:schemeClr val="tx1"/>
            </a:solidFill>
            <a:round/>
            <a:headEnd/>
            <a:tailEnd type="triangle" w="med" len="med"/>
          </a:ln>
          <a:effectLst/>
        </p:spPr>
        <p:txBody>
          <a:bodyPr/>
          <a:lstStyle/>
          <a:p>
            <a:endParaRPr lang="fa-IR"/>
          </a:p>
        </p:txBody>
      </p:sp>
      <p:sp>
        <p:nvSpPr>
          <p:cNvPr id="16408" name="Oval 24"/>
          <p:cNvSpPr>
            <a:spLocks noChangeArrowheads="1"/>
          </p:cNvSpPr>
          <p:nvPr/>
        </p:nvSpPr>
        <p:spPr bwMode="auto">
          <a:xfrm>
            <a:off x="2514600" y="5334000"/>
            <a:ext cx="685800" cy="685800"/>
          </a:xfrm>
          <a:prstGeom prst="ellipse">
            <a:avLst/>
          </a:prstGeom>
          <a:solidFill>
            <a:schemeClr val="accent1"/>
          </a:solidFill>
          <a:ln w="9525">
            <a:solidFill>
              <a:schemeClr val="tx1"/>
            </a:solidFill>
            <a:round/>
            <a:headEnd/>
            <a:tailEnd/>
          </a:ln>
          <a:effectLst/>
        </p:spPr>
        <p:txBody>
          <a:bodyPr wrap="none" anchor="ctr"/>
          <a:lstStyle/>
          <a:p>
            <a:pPr algn="ctr"/>
            <a:r>
              <a:rPr lang="fa-IR" b="1"/>
              <a:t>پایان</a:t>
            </a:r>
            <a:endParaRPr lang="en-US" b="1"/>
          </a:p>
        </p:txBody>
      </p:sp>
      <p:sp>
        <p:nvSpPr>
          <p:cNvPr id="16409" name="Line 25"/>
          <p:cNvSpPr>
            <a:spLocks noChangeShapeType="1"/>
          </p:cNvSpPr>
          <p:nvPr/>
        </p:nvSpPr>
        <p:spPr bwMode="auto">
          <a:xfrm flipH="1" flipV="1">
            <a:off x="3200400" y="5715000"/>
            <a:ext cx="685800" cy="0"/>
          </a:xfrm>
          <a:prstGeom prst="line">
            <a:avLst/>
          </a:prstGeom>
          <a:noFill/>
          <a:ln w="9525">
            <a:solidFill>
              <a:schemeClr val="tx1"/>
            </a:solidFill>
            <a:round/>
            <a:headEnd/>
            <a:tailEnd type="triangle" w="med" len="med"/>
          </a:ln>
          <a:effectLst/>
        </p:spPr>
        <p:txBody>
          <a:bodyPr/>
          <a:lstStyle/>
          <a:p>
            <a:endParaRPr lang="fa-IR"/>
          </a:p>
        </p:txBody>
      </p:sp>
      <p:sp>
        <p:nvSpPr>
          <p:cNvPr id="16410" name="Line 26"/>
          <p:cNvSpPr>
            <a:spLocks noChangeShapeType="1"/>
          </p:cNvSpPr>
          <p:nvPr/>
        </p:nvSpPr>
        <p:spPr bwMode="auto">
          <a:xfrm flipH="1">
            <a:off x="571472" y="2643182"/>
            <a:ext cx="1071570" cy="0"/>
          </a:xfrm>
          <a:prstGeom prst="line">
            <a:avLst/>
          </a:prstGeom>
          <a:noFill/>
          <a:ln w="9525">
            <a:solidFill>
              <a:schemeClr val="tx1"/>
            </a:solidFill>
            <a:round/>
            <a:headEnd/>
            <a:tailEnd type="triangle" w="med" len="med"/>
          </a:ln>
          <a:effectLst/>
        </p:spPr>
        <p:txBody>
          <a:bodyPr/>
          <a:lstStyle/>
          <a:p>
            <a:endParaRPr lang="fa-IR"/>
          </a:p>
        </p:txBody>
      </p:sp>
      <p:sp>
        <p:nvSpPr>
          <p:cNvPr id="16411" name="Line 27"/>
          <p:cNvSpPr>
            <a:spLocks noChangeShapeType="1"/>
          </p:cNvSpPr>
          <p:nvPr/>
        </p:nvSpPr>
        <p:spPr bwMode="auto">
          <a:xfrm>
            <a:off x="2428860" y="1500174"/>
            <a:ext cx="0" cy="381000"/>
          </a:xfrm>
          <a:prstGeom prst="line">
            <a:avLst/>
          </a:prstGeom>
          <a:noFill/>
          <a:ln w="9525">
            <a:solidFill>
              <a:schemeClr val="tx1"/>
            </a:solidFill>
            <a:round/>
            <a:headEnd/>
            <a:tailEnd type="triangle" w="med" len="med"/>
          </a:ln>
          <a:effectLst/>
        </p:spPr>
        <p:txBody>
          <a:bodyPr/>
          <a:lstStyle/>
          <a:p>
            <a:endParaRPr lang="fa-IR"/>
          </a:p>
        </p:txBody>
      </p:sp>
      <p:sp>
        <p:nvSpPr>
          <p:cNvPr id="16413" name="Line 29"/>
          <p:cNvSpPr>
            <a:spLocks noChangeShapeType="1"/>
          </p:cNvSpPr>
          <p:nvPr/>
        </p:nvSpPr>
        <p:spPr bwMode="auto">
          <a:xfrm flipV="1">
            <a:off x="3214678" y="2643182"/>
            <a:ext cx="3857652" cy="0"/>
          </a:xfrm>
          <a:prstGeom prst="line">
            <a:avLst/>
          </a:prstGeom>
          <a:noFill/>
          <a:ln w="9525">
            <a:solidFill>
              <a:schemeClr val="tx1"/>
            </a:solidFill>
            <a:round/>
            <a:headEnd/>
            <a:tailEnd/>
          </a:ln>
          <a:effectLst/>
        </p:spPr>
        <p:txBody>
          <a:bodyPr/>
          <a:lstStyle/>
          <a:p>
            <a:endParaRPr lang="fa-IR"/>
          </a:p>
        </p:txBody>
      </p:sp>
      <p:sp>
        <p:nvSpPr>
          <p:cNvPr id="16415" name="Line 31"/>
          <p:cNvSpPr>
            <a:spLocks noChangeShapeType="1"/>
          </p:cNvSpPr>
          <p:nvPr/>
        </p:nvSpPr>
        <p:spPr bwMode="auto">
          <a:xfrm flipV="1">
            <a:off x="7072330" y="1714488"/>
            <a:ext cx="0" cy="952496"/>
          </a:xfrm>
          <a:prstGeom prst="line">
            <a:avLst/>
          </a:prstGeom>
          <a:noFill/>
          <a:ln w="9525">
            <a:solidFill>
              <a:schemeClr val="tx1"/>
            </a:solidFill>
            <a:round/>
            <a:headEnd/>
            <a:tailEnd type="triangle" w="med" len="med"/>
          </a:ln>
          <a:effectLst/>
        </p:spPr>
        <p:txBody>
          <a:bodyPr/>
          <a:lstStyle/>
          <a:p>
            <a:endParaRPr lang="fa-IR"/>
          </a:p>
        </p:txBody>
      </p:sp>
      <p:sp>
        <p:nvSpPr>
          <p:cNvPr id="16416" name="Rectangle 32"/>
          <p:cNvSpPr>
            <a:spLocks noChangeArrowheads="1"/>
          </p:cNvSpPr>
          <p:nvPr/>
        </p:nvSpPr>
        <p:spPr bwMode="auto">
          <a:xfrm>
            <a:off x="5334000" y="0"/>
            <a:ext cx="395288" cy="366713"/>
          </a:xfrm>
          <a:prstGeom prst="rect">
            <a:avLst/>
          </a:prstGeom>
          <a:noFill/>
          <a:ln w="9525">
            <a:noFill/>
            <a:miter lim="800000"/>
            <a:headEnd/>
            <a:tailEnd/>
          </a:ln>
          <a:effectLst/>
        </p:spPr>
        <p:txBody>
          <a:bodyPr wrap="none">
            <a:spAutoFit/>
          </a:bodyPr>
          <a:lstStyle/>
          <a:p>
            <a:r>
              <a:rPr lang="fa-IR" b="1" i="1"/>
              <a:t>بله</a:t>
            </a:r>
            <a:endParaRPr lang="en-US" b="1" i="1"/>
          </a:p>
        </p:txBody>
      </p:sp>
      <p:sp>
        <p:nvSpPr>
          <p:cNvPr id="16417" name="Rectangle 33"/>
          <p:cNvSpPr>
            <a:spLocks noChangeArrowheads="1"/>
          </p:cNvSpPr>
          <p:nvPr/>
        </p:nvSpPr>
        <p:spPr bwMode="auto">
          <a:xfrm>
            <a:off x="6096000" y="685800"/>
            <a:ext cx="395288" cy="366713"/>
          </a:xfrm>
          <a:prstGeom prst="rect">
            <a:avLst/>
          </a:prstGeom>
          <a:noFill/>
          <a:ln w="9525">
            <a:noFill/>
            <a:miter lim="800000"/>
            <a:headEnd/>
            <a:tailEnd/>
          </a:ln>
          <a:effectLst/>
        </p:spPr>
        <p:txBody>
          <a:bodyPr wrap="none">
            <a:spAutoFit/>
          </a:bodyPr>
          <a:lstStyle/>
          <a:p>
            <a:r>
              <a:rPr lang="fa-IR" b="1" i="1"/>
              <a:t>بله</a:t>
            </a:r>
            <a:endParaRPr lang="en-US" b="1" i="1"/>
          </a:p>
        </p:txBody>
      </p:sp>
      <p:sp>
        <p:nvSpPr>
          <p:cNvPr id="16418" name="Rectangle 34"/>
          <p:cNvSpPr>
            <a:spLocks noChangeArrowheads="1"/>
          </p:cNvSpPr>
          <p:nvPr/>
        </p:nvSpPr>
        <p:spPr bwMode="auto">
          <a:xfrm>
            <a:off x="928662" y="2209800"/>
            <a:ext cx="500066" cy="307777"/>
          </a:xfrm>
          <a:prstGeom prst="rect">
            <a:avLst/>
          </a:prstGeom>
          <a:noFill/>
          <a:ln w="9525">
            <a:noFill/>
            <a:miter lim="800000"/>
            <a:headEnd/>
            <a:tailEnd/>
          </a:ln>
          <a:effectLst/>
        </p:spPr>
        <p:txBody>
          <a:bodyPr wrap="square">
            <a:spAutoFit/>
          </a:bodyPr>
          <a:lstStyle/>
          <a:p>
            <a:r>
              <a:rPr lang="fa-IR" sz="1400" b="1" i="1" dirty="0" smtClean="0"/>
              <a:t>خیر</a:t>
            </a:r>
            <a:endParaRPr lang="en-US" sz="1400" b="1" i="1" dirty="0"/>
          </a:p>
        </p:txBody>
      </p:sp>
      <p:sp>
        <p:nvSpPr>
          <p:cNvPr id="16421" name="Rectangle 37"/>
          <p:cNvSpPr>
            <a:spLocks noChangeArrowheads="1"/>
          </p:cNvSpPr>
          <p:nvPr/>
        </p:nvSpPr>
        <p:spPr bwMode="auto">
          <a:xfrm>
            <a:off x="6324600" y="5410200"/>
            <a:ext cx="395288" cy="366713"/>
          </a:xfrm>
          <a:prstGeom prst="rect">
            <a:avLst/>
          </a:prstGeom>
          <a:noFill/>
          <a:ln w="9525">
            <a:noFill/>
            <a:miter lim="800000"/>
            <a:headEnd/>
            <a:tailEnd/>
          </a:ln>
          <a:effectLst/>
        </p:spPr>
        <p:txBody>
          <a:bodyPr wrap="none">
            <a:spAutoFit/>
          </a:bodyPr>
          <a:lstStyle/>
          <a:p>
            <a:r>
              <a:rPr lang="fa-IR" b="1" i="1" dirty="0"/>
              <a:t>بله</a:t>
            </a:r>
            <a:endParaRPr lang="en-US" b="1" i="1" dirty="0"/>
          </a:p>
        </p:txBody>
      </p:sp>
      <p:sp>
        <p:nvSpPr>
          <p:cNvPr id="16422" name="Rectangle 38"/>
          <p:cNvSpPr>
            <a:spLocks noChangeArrowheads="1"/>
          </p:cNvSpPr>
          <p:nvPr/>
        </p:nvSpPr>
        <p:spPr bwMode="auto">
          <a:xfrm>
            <a:off x="7696200" y="4419600"/>
            <a:ext cx="395288" cy="366713"/>
          </a:xfrm>
          <a:prstGeom prst="rect">
            <a:avLst/>
          </a:prstGeom>
          <a:noFill/>
          <a:ln w="9525">
            <a:noFill/>
            <a:miter lim="800000"/>
            <a:headEnd/>
            <a:tailEnd/>
          </a:ln>
          <a:effectLst/>
        </p:spPr>
        <p:txBody>
          <a:bodyPr wrap="none">
            <a:spAutoFit/>
          </a:bodyPr>
          <a:lstStyle/>
          <a:p>
            <a:r>
              <a:rPr lang="fa-IR" b="1" i="1"/>
              <a:t>بله</a:t>
            </a:r>
            <a:endParaRPr lang="en-US" b="1" i="1"/>
          </a:p>
        </p:txBody>
      </p:sp>
      <p:sp>
        <p:nvSpPr>
          <p:cNvPr id="16423" name="Rectangle 39"/>
          <p:cNvSpPr>
            <a:spLocks noChangeArrowheads="1"/>
          </p:cNvSpPr>
          <p:nvPr/>
        </p:nvSpPr>
        <p:spPr bwMode="auto">
          <a:xfrm>
            <a:off x="3510536" y="685800"/>
            <a:ext cx="564577" cy="369332"/>
          </a:xfrm>
          <a:prstGeom prst="rect">
            <a:avLst/>
          </a:prstGeom>
          <a:noFill/>
          <a:ln w="9525">
            <a:noFill/>
            <a:miter lim="800000"/>
            <a:headEnd/>
            <a:tailEnd/>
          </a:ln>
          <a:effectLst/>
        </p:spPr>
        <p:txBody>
          <a:bodyPr wrap="none">
            <a:spAutoFit/>
          </a:bodyPr>
          <a:lstStyle/>
          <a:p>
            <a:r>
              <a:rPr lang="fa-IR" b="1" i="1" dirty="0" smtClean="0"/>
              <a:t>خیر</a:t>
            </a:r>
            <a:endParaRPr lang="en-US" b="1" i="1" dirty="0"/>
          </a:p>
        </p:txBody>
      </p:sp>
      <p:sp>
        <p:nvSpPr>
          <p:cNvPr id="16424" name="Rectangle 40"/>
          <p:cNvSpPr>
            <a:spLocks noChangeArrowheads="1"/>
          </p:cNvSpPr>
          <p:nvPr/>
        </p:nvSpPr>
        <p:spPr bwMode="auto">
          <a:xfrm>
            <a:off x="3873043" y="2209800"/>
            <a:ext cx="506870" cy="369332"/>
          </a:xfrm>
          <a:prstGeom prst="rect">
            <a:avLst/>
          </a:prstGeom>
          <a:noFill/>
          <a:ln w="9525">
            <a:noFill/>
            <a:miter lim="800000"/>
            <a:headEnd/>
            <a:tailEnd/>
          </a:ln>
          <a:effectLst/>
        </p:spPr>
        <p:txBody>
          <a:bodyPr wrap="none">
            <a:spAutoFit/>
          </a:bodyPr>
          <a:lstStyle/>
          <a:p>
            <a:r>
              <a:rPr lang="fa-IR" b="1" i="1" dirty="0" smtClean="0"/>
              <a:t>بله</a:t>
            </a:r>
            <a:endParaRPr lang="en-US" b="1" i="1" dirty="0"/>
          </a:p>
        </p:txBody>
      </p:sp>
      <p:sp>
        <p:nvSpPr>
          <p:cNvPr id="16425" name="Rectangle 41"/>
          <p:cNvSpPr>
            <a:spLocks noChangeArrowheads="1"/>
          </p:cNvSpPr>
          <p:nvPr/>
        </p:nvSpPr>
        <p:spPr bwMode="auto">
          <a:xfrm>
            <a:off x="6429388" y="3143248"/>
            <a:ext cx="564577" cy="369332"/>
          </a:xfrm>
          <a:prstGeom prst="rect">
            <a:avLst/>
          </a:prstGeom>
          <a:noFill/>
          <a:ln w="9525">
            <a:noFill/>
            <a:miter lim="800000"/>
            <a:headEnd/>
            <a:tailEnd/>
          </a:ln>
          <a:effectLst/>
        </p:spPr>
        <p:txBody>
          <a:bodyPr wrap="none">
            <a:spAutoFit/>
          </a:bodyPr>
          <a:lstStyle/>
          <a:p>
            <a:r>
              <a:rPr lang="fa-IR" b="1" i="1" dirty="0" smtClean="0"/>
              <a:t>خیر</a:t>
            </a:r>
            <a:endParaRPr lang="en-US" b="1" i="1" dirty="0"/>
          </a:p>
        </p:txBody>
      </p:sp>
      <p:cxnSp>
        <p:nvCxnSpPr>
          <p:cNvPr id="38" name="Straight Arrow Connector 37"/>
          <p:cNvCxnSpPr>
            <a:stCxn id="16410" idx="1"/>
          </p:cNvCxnSpPr>
          <p:nvPr/>
        </p:nvCxnSpPr>
        <p:spPr>
          <a:xfrm rot="5400000" flipH="1" flipV="1">
            <a:off x="-214346" y="1857364"/>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42910" y="1071546"/>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4106859" y="3036091"/>
            <a:ext cx="357984"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286248" y="2857496"/>
            <a:ext cx="342902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2643226" y="2928946"/>
            <a:ext cx="585789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285720" y="5786454"/>
            <a:ext cx="221457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Rectangle 40"/>
          <p:cNvSpPr>
            <a:spLocks noChangeArrowheads="1"/>
          </p:cNvSpPr>
          <p:nvPr/>
        </p:nvSpPr>
        <p:spPr bwMode="auto">
          <a:xfrm>
            <a:off x="357158" y="285728"/>
            <a:ext cx="506870" cy="369332"/>
          </a:xfrm>
          <a:prstGeom prst="rect">
            <a:avLst/>
          </a:prstGeom>
          <a:noFill/>
          <a:ln w="9525">
            <a:noFill/>
            <a:miter lim="800000"/>
            <a:headEnd/>
            <a:tailEnd/>
          </a:ln>
          <a:effectLst/>
        </p:spPr>
        <p:txBody>
          <a:bodyPr wrap="none">
            <a:spAutoFit/>
          </a:bodyPr>
          <a:lstStyle/>
          <a:p>
            <a:r>
              <a:rPr lang="fa-IR" b="1" i="1" dirty="0" smtClean="0"/>
              <a:t>بله</a:t>
            </a:r>
            <a:endParaRPr lang="en-US" b="1" i="1" dirty="0"/>
          </a:p>
        </p:txBody>
      </p:sp>
      <p:cxnSp>
        <p:nvCxnSpPr>
          <p:cNvPr id="69" name="Straight Arrow Connector 68"/>
          <p:cNvCxnSpPr>
            <a:stCxn id="16390" idx="2"/>
          </p:cNvCxnSpPr>
          <p:nvPr/>
        </p:nvCxnSpPr>
        <p:spPr>
          <a:xfrm rot="5400000">
            <a:off x="5283977" y="4050511"/>
            <a:ext cx="23834" cy="48768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16408" idx="4"/>
          </p:cNvCxnSpPr>
          <p:nvPr/>
        </p:nvCxnSpPr>
        <p:spPr>
          <a:xfrm rot="5400000" flipH="1" flipV="1">
            <a:off x="2616977" y="6260311"/>
            <a:ext cx="481034" cy="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Rectangle 41"/>
          <p:cNvSpPr>
            <a:spLocks noChangeArrowheads="1"/>
          </p:cNvSpPr>
          <p:nvPr/>
        </p:nvSpPr>
        <p:spPr bwMode="auto">
          <a:xfrm>
            <a:off x="7000892" y="6488668"/>
            <a:ext cx="564577" cy="369332"/>
          </a:xfrm>
          <a:prstGeom prst="rect">
            <a:avLst/>
          </a:prstGeom>
          <a:noFill/>
          <a:ln w="9525">
            <a:noFill/>
            <a:miter lim="800000"/>
            <a:headEnd/>
            <a:tailEnd/>
          </a:ln>
          <a:effectLst/>
        </p:spPr>
        <p:txBody>
          <a:bodyPr wrap="none">
            <a:spAutoFit/>
          </a:bodyPr>
          <a:lstStyle/>
          <a:p>
            <a:r>
              <a:rPr lang="fa-IR" b="1" i="1" dirty="0" smtClean="0"/>
              <a:t>خیر</a:t>
            </a:r>
            <a:endParaRPr lang="en-US"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8458200" cy="2151069"/>
          </a:xfrm>
        </p:spPr>
        <p:txBody>
          <a:bodyPr>
            <a:noAutofit/>
          </a:bodyPr>
          <a:lstStyle/>
          <a:p>
            <a:pPr algn="ctr"/>
            <a:r>
              <a:rPr lang="fa-IR" sz="6000" b="1" dirty="0" smtClean="0">
                <a:solidFill>
                  <a:srgbClr val="FF0000"/>
                </a:solidFill>
              </a:rPr>
              <a:t>راهبردها و فنون طراحی آموزشی</a:t>
            </a:r>
            <a:endParaRPr lang="fa-IR" sz="6000" b="1" dirty="0">
              <a:solidFill>
                <a:srgbClr val="FF0000"/>
              </a:solidFill>
            </a:endParaRPr>
          </a:p>
        </p:txBody>
      </p:sp>
      <p:sp>
        <p:nvSpPr>
          <p:cNvPr id="3" name="Subtitle 2"/>
          <p:cNvSpPr>
            <a:spLocks noGrp="1"/>
          </p:cNvSpPr>
          <p:nvPr>
            <p:ph type="subTitle" idx="1"/>
          </p:nvPr>
        </p:nvSpPr>
        <p:spPr>
          <a:xfrm>
            <a:off x="1142976" y="3886200"/>
            <a:ext cx="7358114" cy="914400"/>
          </a:xfrm>
        </p:spPr>
        <p:txBody>
          <a:bodyPr>
            <a:normAutofit/>
          </a:bodyPr>
          <a:lstStyle/>
          <a:p>
            <a:pPr algn="ctr"/>
            <a:r>
              <a:rPr lang="fa-IR" sz="2000" b="1" dirty="0" smtClean="0">
                <a:cs typeface="+mj-cs"/>
              </a:rPr>
              <a:t>دکتر نرگس کشتی آرای- دانشکده علوم تربیتی دانشگاه آزاد اسلامی خوراسگان</a:t>
            </a:r>
            <a:endParaRPr lang="fa-IR" sz="2000" b="1" dirty="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rPr>
              <a:t>برتریها و کاستیهای هر یک از راه حلها</a:t>
            </a:r>
            <a:endParaRPr lang="fa-IR" b="1" dirty="0">
              <a:solidFill>
                <a:srgbClr val="C00000"/>
              </a:solidFill>
            </a:endParaRPr>
          </a:p>
        </p:txBody>
      </p:sp>
      <p:sp>
        <p:nvSpPr>
          <p:cNvPr id="3" name="Content Placeholder 2"/>
          <p:cNvSpPr>
            <a:spLocks noGrp="1"/>
          </p:cNvSpPr>
          <p:nvPr>
            <p:ph idx="1"/>
          </p:nvPr>
        </p:nvSpPr>
        <p:spPr/>
        <p:txBody>
          <a:bodyPr/>
          <a:lstStyle/>
          <a:p>
            <a:r>
              <a:rPr lang="fa-IR" dirty="0" smtClean="0"/>
              <a:t>در صورتی که چندین راه حل مناسب است موارد زیر را در نظر بگیرید:</a:t>
            </a:r>
          </a:p>
          <a:p>
            <a:pPr marL="514350" indent="-514350">
              <a:buClr>
                <a:srgbClr val="660033"/>
              </a:buClr>
              <a:buSzPct val="88000"/>
              <a:buFont typeface="+mj-lt"/>
              <a:buAutoNum type="arabicPeriod"/>
            </a:pPr>
            <a:r>
              <a:rPr lang="fa-IR" dirty="0" smtClean="0"/>
              <a:t>اثر بخشی احتمالی هر یک از راه حلها</a:t>
            </a:r>
          </a:p>
          <a:p>
            <a:pPr marL="514350" indent="-514350">
              <a:buClr>
                <a:srgbClr val="660033"/>
              </a:buClr>
              <a:buSzPct val="88000"/>
              <a:buFont typeface="+mj-lt"/>
              <a:buAutoNum type="arabicPeriod"/>
            </a:pPr>
            <a:r>
              <a:rPr lang="fa-IR" dirty="0" smtClean="0"/>
              <a:t>مخارج احتمالی هر یک از راه حلها</a:t>
            </a:r>
          </a:p>
          <a:p>
            <a:pPr marL="514350" indent="-514350">
              <a:buClr>
                <a:srgbClr val="660033"/>
              </a:buClr>
              <a:buSzPct val="88000"/>
              <a:buFont typeface="+mj-lt"/>
              <a:buAutoNum type="arabicPeriod"/>
            </a:pPr>
            <a:r>
              <a:rPr lang="fa-IR" dirty="0" smtClean="0"/>
              <a:t>مشکلات احتمالی تهیه هر یک از راه حلها</a:t>
            </a:r>
          </a:p>
          <a:p>
            <a:pPr marL="514350" indent="-514350">
              <a:buClr>
                <a:srgbClr val="660033"/>
              </a:buClr>
              <a:buSzPct val="88000"/>
              <a:buFont typeface="+mj-lt"/>
              <a:buAutoNum type="arabicPeriod"/>
            </a:pPr>
            <a:r>
              <a:rPr lang="fa-IR" dirty="0" smtClean="0"/>
              <a:t>مشکلات احتمالی اجرای هر یک از راه حلها</a:t>
            </a:r>
          </a:p>
          <a:p>
            <a:pPr marL="514350" indent="-514350">
              <a:buClr>
                <a:srgbClr val="660033"/>
              </a:buClr>
              <a:buSzPct val="88000"/>
              <a:buFont typeface="+mj-lt"/>
              <a:buAutoNum type="arabicPeriod"/>
            </a:pPr>
            <a:r>
              <a:rPr lang="fa-IR" dirty="0" smtClean="0"/>
              <a:t>سایر عواملی که بر نتایج حاصل تأثیر دارد</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0" y="0"/>
            <a:ext cx="9144000" cy="6858000"/>
          </a:xfrm>
        </p:spPr>
        <p:txBody>
          <a:bodyPr/>
          <a:lstStyle/>
          <a:p>
            <a:pPr>
              <a:buFontTx/>
              <a:buNone/>
            </a:pPr>
            <a:r>
              <a:rPr lang="fa-IR"/>
              <a:t>   2- بررسی برتری ها و کاستی های راه حل ها             </a:t>
            </a:r>
            <a:r>
              <a:rPr lang="fa-IR" sz="1800"/>
              <a:t>جدول1</a:t>
            </a:r>
          </a:p>
          <a:p>
            <a:pPr>
              <a:buFontTx/>
              <a:buNone/>
            </a:pPr>
            <a:endParaRPr lang="en-US" sz="1800"/>
          </a:p>
        </p:txBody>
      </p:sp>
      <p:graphicFrame>
        <p:nvGraphicFramePr>
          <p:cNvPr id="17633" name="Group 225"/>
          <p:cNvGraphicFramePr>
            <a:graphicFrameLocks noGrp="1"/>
          </p:cNvGraphicFramePr>
          <p:nvPr/>
        </p:nvGraphicFramePr>
        <p:xfrm>
          <a:off x="111125" y="685800"/>
          <a:ext cx="8728075" cy="6138672"/>
        </p:xfrm>
        <a:graphic>
          <a:graphicData uri="http://schemas.openxmlformats.org/drawingml/2006/table">
            <a:tbl>
              <a:tblPr rtl="1"/>
              <a:tblGrid>
                <a:gridCol w="1143000"/>
                <a:gridCol w="1295400"/>
                <a:gridCol w="1219200"/>
                <a:gridCol w="1143000"/>
                <a:gridCol w="1524000"/>
                <a:gridCol w="1219200"/>
                <a:gridCol w="1184275"/>
              </a:tblGrid>
              <a:tr h="762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1" i="0" u="none" strike="noStrike" cap="none" normalizeH="0" baseline="0" smtClean="0">
                          <a:ln>
                            <a:noFill/>
                          </a:ln>
                          <a:solidFill>
                            <a:schemeClr val="tx1"/>
                          </a:solidFill>
                          <a:effectLst/>
                          <a:latin typeface="Arial" pitchFamily="34" charset="0"/>
                          <a:cs typeface="Arial" pitchFamily="34" charset="0"/>
                        </a:rPr>
                        <a:t>کار آموزی بازنگری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200" b="1" i="0" u="none" strike="noStrike" cap="none" normalizeH="0" baseline="0" smtClean="0">
                          <a:ln>
                            <a:noFill/>
                          </a:ln>
                          <a:solidFill>
                            <a:schemeClr val="tx1"/>
                          </a:solidFill>
                          <a:effectLst/>
                          <a:latin typeface="Arial" pitchFamily="34" charset="0"/>
                          <a:cs typeface="Arial" pitchFamily="34" charset="0"/>
                        </a:rPr>
                        <a:t>نظام تشویقها تغییرات سازمانی</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ارائه باز خورد نظام اطلاعاتی</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آموزش پیش نیازها</a:t>
                      </a:r>
                      <a:endParaRPr kumimoji="0" lang="en-US" sz="18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-دوره کارآموزی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 تهیه جزوه و</a:t>
                      </a:r>
                      <a:r>
                        <a:rPr kumimoji="0" lang="fa-IR" sz="1800" b="1" i="0" u="none" strike="noStrike" cap="none" normalizeH="0" baseline="0" smtClean="0">
                          <a:ln>
                            <a:noFill/>
                          </a:ln>
                          <a:solidFill>
                            <a:schemeClr val="tx1"/>
                          </a:solidFill>
                          <a:effectLst/>
                          <a:latin typeface="Arial" pitchFamily="34" charset="0"/>
                          <a:cs typeface="Arial" pitchFamily="34" charset="0"/>
                        </a:rPr>
                        <a:t> </a:t>
                      </a:r>
                      <a:r>
                        <a:rPr kumimoji="0" lang="en-US" sz="1800" b="1" i="0" u="none" strike="noStrike" cap="none" normalizeH="0" baseline="0" smtClean="0">
                          <a:ln>
                            <a:noFill/>
                          </a:ln>
                          <a:solidFill>
                            <a:schemeClr val="tx1"/>
                          </a:solidFill>
                          <a:effectLst/>
                          <a:latin typeface="Arial" pitchFamily="34" charset="0"/>
                          <a:cs typeface="Arial" pitchFamily="34" charset="0"/>
                        </a:rPr>
                        <a:t>cd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افزایش جلسات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 کارآموزی و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تمرین عملی</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Arial" pitchFamily="34" charset="0"/>
                        </a:rPr>
                        <a:t>- کار آموزی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Arial" pitchFamily="34" charset="0"/>
                        </a:rPr>
                        <a:t>مجدد و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Arial" pitchFamily="34" charset="0"/>
                        </a:rPr>
                        <a:t>- ارائه برگ اخطار</a:t>
                      </a:r>
                      <a:endParaRPr kumimoji="0" lang="en-US" sz="1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اثر بخشی</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زیاد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متوسط</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زیاد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cs typeface="Arial" pitchFamily="34" charset="0"/>
                        </a:rPr>
                        <a:t>خیلی زیاد</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زیاد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cs typeface="Arial" pitchFamily="34" charset="0"/>
                        </a:rPr>
                        <a:t>خیلی زیاد</a:t>
                      </a:r>
                      <a:endParaRPr kumimoji="0" lang="en-US"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مخارج</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بسیار کم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زیاد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زیاد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cs typeface="Arial" pitchFamily="34" charset="0"/>
                        </a:rPr>
                        <a:t>خیلی زیاد</a:t>
                      </a:r>
                      <a:endParaRPr kumimoji="0" lang="en-US"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مشکلات احتمالی تهیه</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قوانین اداری</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عدم هماهنگی ،مشکلات تهیه  ونرم افزاری</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تهیه محتوا</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cs typeface="Arial" pitchFamily="34" charset="0"/>
                        </a:rPr>
                        <a:t>تهیه محتوا،</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cs typeface="Arial" pitchFamily="34" charset="0"/>
                        </a:rPr>
                        <a:t>مکان،هماهنگی با مدرس</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تکراری بودن  ایجادخستگی – مقاومت مسئولین</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هماهنگی با فرد متخصص به تعداد کافی</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اجرا</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تعیین شاخصها، مقاومت در برابر تغییرات</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مشکل اطلاع رسانی دقیق و به موقع – مقاومت مدیر</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حضور همه ی افراد</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حضور تمامی افراد- عوامل مربوط به وسایل و امکانات</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زمان و مکان</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صرف زمان کاری مدیر</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عوامل متفرقه موثر بر نتایج</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نگرش شخصی ارزیابان</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نگرش مدیران</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تاثیر دوره های قبلی</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زمان</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مقاومت مسئولان و مدیران</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روش ارائه متخصص- ارباب رجوع</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4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0174"/>
            <a:ext cx="8686800" cy="4143404"/>
          </a:xfrm>
        </p:spPr>
        <p:txBody>
          <a:bodyPr>
            <a:normAutofit/>
          </a:bodyPr>
          <a:lstStyle/>
          <a:p>
            <a:pPr algn="ctr"/>
            <a:r>
              <a:rPr lang="fa-IR" sz="5400" b="1" dirty="0" smtClean="0">
                <a:solidFill>
                  <a:srgbClr val="FF0000"/>
                </a:solidFill>
              </a:rPr>
              <a:t>مرحله 2:تجزیه وتحلیل حیطه ها</a:t>
            </a:r>
            <a:endParaRPr lang="fa-IR" sz="5400"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smtClean="0">
                <a:solidFill>
                  <a:srgbClr val="FF0000"/>
                </a:solidFill>
              </a:rPr>
              <a:t>مرحله 2:تجزیه وتحلیل حیطه ها</a:t>
            </a:r>
            <a:endParaRPr lang="fa-IR" sz="4000" b="1" dirty="0">
              <a:solidFill>
                <a:srgbClr val="FF0000"/>
              </a:solidFill>
            </a:endParaRPr>
          </a:p>
        </p:txBody>
      </p:sp>
      <p:sp>
        <p:nvSpPr>
          <p:cNvPr id="3" name="Content Placeholder 2"/>
          <p:cNvSpPr>
            <a:spLocks noGrp="1"/>
          </p:cNvSpPr>
          <p:nvPr>
            <p:ph idx="1"/>
          </p:nvPr>
        </p:nvSpPr>
        <p:spPr>
          <a:xfrm>
            <a:off x="857224" y="1857364"/>
            <a:ext cx="7643866" cy="4429156"/>
          </a:xfrm>
        </p:spPr>
        <p:txBody>
          <a:bodyPr>
            <a:normAutofit/>
          </a:bodyPr>
          <a:lstStyle/>
          <a:p>
            <a:pPr algn="just">
              <a:buClrTx/>
            </a:pPr>
            <a:r>
              <a:rPr lang="fa-IR" sz="3600" dirty="0" smtClean="0"/>
              <a:t>اگر پس از تجزیه وتحلیل مشکل ،آموزش به منزله راه حل آن تشخیص داده شده باشد ،به این مرحله وارد می شویم.</a:t>
            </a:r>
          </a:p>
          <a:p>
            <a:pPr algn="just">
              <a:buClrTx/>
            </a:pPr>
            <a:r>
              <a:rPr lang="fa-IR" sz="3600" dirty="0" smtClean="0"/>
              <a:t>هدف این مرحله:تعیین وبیان دقیق چیزی است که فراگیر باید در پایان آموزش قادر به انجامش باشد.</a:t>
            </a:r>
            <a:endParaRPr lang="fa-I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0000"/>
                </a:solidFill>
              </a:rPr>
              <a:t>مرحله 2:تجزیه وتحلیل حیطه ها</a:t>
            </a:r>
            <a:endParaRPr lang="fa-IR" dirty="0"/>
          </a:p>
        </p:txBody>
      </p:sp>
      <p:graphicFrame>
        <p:nvGraphicFramePr>
          <p:cNvPr id="5" name="Diagram 4"/>
          <p:cNvGraphicFramePr/>
          <p:nvPr/>
        </p:nvGraphicFramePr>
        <p:xfrm>
          <a:off x="1214414" y="1714488"/>
          <a:ext cx="7358114"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idx="1"/>
          </p:nvPr>
        </p:nvSpPr>
        <p:spPr>
          <a:xfrm>
            <a:off x="357158" y="1554162"/>
            <a:ext cx="8634442" cy="4525963"/>
          </a:xfrm>
        </p:spPr>
        <p:txBody>
          <a:bodyPr/>
          <a:lstStyle/>
          <a:p>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2471734"/>
          </a:xfrm>
        </p:spPr>
        <p:txBody>
          <a:bodyPr>
            <a:normAutofit/>
          </a:bodyPr>
          <a:lstStyle/>
          <a:p>
            <a:pPr algn="ctr"/>
            <a:r>
              <a:rPr lang="fa-IR" b="1" dirty="0" smtClean="0">
                <a:solidFill>
                  <a:srgbClr val="C00000"/>
                </a:solidFill>
              </a:rPr>
              <a:t>2</a:t>
            </a:r>
            <a:r>
              <a:rPr lang="fa-IR" sz="4000" b="1" dirty="0" smtClean="0">
                <a:solidFill>
                  <a:srgbClr val="C00000"/>
                </a:solidFill>
              </a:rPr>
              <a:t>-الف:شناسائی کارهای تشکیل دهنده هر حیطه</a:t>
            </a:r>
            <a:endParaRPr lang="fa-IR" sz="4000" b="1" dirty="0">
              <a:solidFill>
                <a:srgbClr val="C00000"/>
              </a:solidFill>
            </a:endParaRPr>
          </a:p>
        </p:txBody>
      </p:sp>
      <p:sp>
        <p:nvSpPr>
          <p:cNvPr id="3" name="Content Placeholder 2"/>
          <p:cNvSpPr>
            <a:spLocks noGrp="1"/>
          </p:cNvSpPr>
          <p:nvPr>
            <p:ph idx="1"/>
          </p:nvPr>
        </p:nvSpPr>
        <p:spPr>
          <a:xfrm>
            <a:off x="357158" y="3071811"/>
            <a:ext cx="8358246" cy="3286148"/>
          </a:xfrm>
        </p:spPr>
        <p:txBody>
          <a:bodyPr/>
          <a:lstStyle/>
          <a:p>
            <a:r>
              <a:rPr lang="fa-IR" sz="3600" dirty="0" smtClean="0">
                <a:solidFill>
                  <a:schemeClr val="tx1"/>
                </a:solidFill>
              </a:rPr>
              <a:t>2-الف-1 :حیطه را تعریف کنید.</a:t>
            </a:r>
          </a:p>
          <a:p>
            <a:pPr algn="just"/>
            <a:r>
              <a:rPr lang="fa-IR" sz="3600" dirty="0" smtClean="0">
                <a:solidFill>
                  <a:srgbClr val="003366"/>
                </a:solidFill>
                <a:cs typeface="B Nazanin" pitchFamily="2" charset="-78"/>
              </a:rPr>
              <a:t>هر حیطه متشکل از کارهایی در زمینه آموزشی است. حیطه همان موضوعات محتوایی است</a:t>
            </a:r>
            <a:endParaRPr lang="fa-IR" sz="3600" dirty="0" smtClean="0">
              <a:solidFill>
                <a:srgbClr val="FF0000"/>
              </a:solidFill>
            </a:endParaRPr>
          </a:p>
          <a:p>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solidFill>
                  <a:srgbClr val="C00000"/>
                </a:solidFill>
              </a:rPr>
              <a:t>2-الف-2:کارهای تشکیل دهنده یک حیطه را شناسائی وفهرست بندی کنید</a:t>
            </a:r>
            <a:endParaRPr lang="fa-IR" dirty="0"/>
          </a:p>
        </p:txBody>
      </p:sp>
      <p:sp>
        <p:nvSpPr>
          <p:cNvPr id="3" name="Content Placeholder 2"/>
          <p:cNvSpPr>
            <a:spLocks noGrp="1"/>
          </p:cNvSpPr>
          <p:nvPr>
            <p:ph idx="1"/>
          </p:nvPr>
        </p:nvSpPr>
        <p:spPr/>
        <p:txBody>
          <a:bodyPr>
            <a:normAutofit/>
          </a:bodyPr>
          <a:lstStyle/>
          <a:p>
            <a:r>
              <a:rPr lang="fa-IR" b="1" dirty="0" smtClean="0"/>
              <a:t>زمینه های آموزشی</a:t>
            </a:r>
          </a:p>
          <a:p>
            <a:pPr>
              <a:buNone/>
            </a:pPr>
            <a:endParaRPr lang="fa-IR" dirty="0" smtClean="0"/>
          </a:p>
          <a:p>
            <a:pPr algn="just">
              <a:buNone/>
            </a:pPr>
            <a:r>
              <a:rPr lang="fa-IR" b="1" dirty="0" smtClean="0">
                <a:cs typeface="B Nazanin" pitchFamily="2" charset="-78"/>
              </a:rPr>
              <a:t>در زمینه های آموزشی هر موضوع محتوایی متشکل از کارهایی است. عناوین خاص و الگوهای ذهنی لازم برای تقویت یادگیری شناسایی شود. تشریح خوب یک موضوع محتوایی شامل نامگذاری موضوع، فهرست بندی کارهای مربوط به آن، شناسایی ابزار مورد نیاز وموادی که کار روی آن انجام می شود است  </a:t>
            </a:r>
          </a:p>
          <a:p>
            <a:pPr algn="just"/>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686800" cy="5768997"/>
          </a:xfrm>
        </p:spPr>
        <p:txBody>
          <a:bodyPr>
            <a:normAutofit/>
          </a:bodyPr>
          <a:lstStyle/>
          <a:p>
            <a:pPr algn="ctr"/>
            <a:r>
              <a:rPr lang="fa-IR" sz="4000" b="1" dirty="0" smtClean="0">
                <a:solidFill>
                  <a:srgbClr val="FF0000"/>
                </a:solidFill>
              </a:rPr>
              <a:t>تجزیه تحلیل حیطه محتوائی:</a:t>
            </a:r>
          </a:p>
          <a:p>
            <a:endParaRPr lang="fa-IR" b="1" dirty="0" smtClean="0">
              <a:solidFill>
                <a:srgbClr val="FF0000"/>
              </a:solidFill>
            </a:endParaRPr>
          </a:p>
          <a:p>
            <a:r>
              <a:rPr lang="fa-IR" b="1" dirty="0" smtClean="0">
                <a:solidFill>
                  <a:schemeClr val="tx1"/>
                </a:solidFill>
              </a:rPr>
              <a:t>شناسایی کارها و موضوعاتی است که باید آموزش داده شود که شامل:</a:t>
            </a:r>
          </a:p>
          <a:p>
            <a:pPr marL="514350" indent="-514350">
              <a:buClrTx/>
              <a:buSzPct val="100000"/>
              <a:buNone/>
            </a:pPr>
            <a:r>
              <a:rPr lang="fa-IR" b="1" dirty="0" smtClean="0">
                <a:solidFill>
                  <a:schemeClr val="tx1"/>
                </a:solidFill>
              </a:rPr>
              <a:t>1- تمام کارها و موضوعات مرتبط با حیطه محتوایی </a:t>
            </a:r>
          </a:p>
          <a:p>
            <a:pPr>
              <a:buNone/>
            </a:pPr>
            <a:r>
              <a:rPr lang="fa-IR" b="1" dirty="0" smtClean="0">
                <a:solidFill>
                  <a:schemeClr val="tx1"/>
                </a:solidFill>
              </a:rPr>
              <a:t>2- ابزار و مواد مورد استفاده </a:t>
            </a:r>
          </a:p>
          <a:p>
            <a:endParaRPr lang="fa-I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58204" cy="5768997"/>
          </a:xfrm>
        </p:spPr>
        <p:txBody>
          <a:bodyPr>
            <a:normAutofit/>
          </a:bodyPr>
          <a:lstStyle/>
          <a:p>
            <a:pPr algn="ctr"/>
            <a:r>
              <a:rPr lang="fa-IR" sz="4000" b="1" dirty="0" smtClean="0">
                <a:solidFill>
                  <a:srgbClr val="FF0000"/>
                </a:solidFill>
              </a:rPr>
              <a:t>2-الف-3: معیار عملکرد هر کار را تعیین کنید.</a:t>
            </a:r>
          </a:p>
          <a:p>
            <a:pPr>
              <a:buNone/>
            </a:pPr>
            <a:endParaRPr lang="fa-IR" b="1" dirty="0" smtClean="0">
              <a:solidFill>
                <a:srgbClr val="FF0000"/>
              </a:solidFill>
            </a:endParaRPr>
          </a:p>
          <a:p>
            <a:pPr algn="justLow"/>
            <a:r>
              <a:rPr lang="fa-IR" b="1" dirty="0" smtClean="0"/>
              <a:t>معیارهای عملکردی برای چگونگی تعیین صحت انجام یک کار وسطح خاص خبرگی در انجام آن را بیان کنید</a:t>
            </a:r>
          </a:p>
          <a:p>
            <a:pPr algn="justLow"/>
            <a:r>
              <a:rPr lang="fa-IR" b="1" dirty="0" smtClean="0"/>
              <a:t>استانداردها ،معیارهای شناسائی عملکرد مورد نظرند.</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0000"/>
                </a:solidFill>
              </a:rPr>
              <a:t>تعیین معیارها </a:t>
            </a:r>
            <a:endParaRPr lang="fa-IR" b="1" dirty="0">
              <a:solidFill>
                <a:srgbClr val="FF0000"/>
              </a:solidFill>
            </a:endParaRPr>
          </a:p>
        </p:txBody>
      </p:sp>
      <p:sp>
        <p:nvSpPr>
          <p:cNvPr id="3" name="Content Placeholder 2"/>
          <p:cNvSpPr>
            <a:spLocks noGrp="1"/>
          </p:cNvSpPr>
          <p:nvPr>
            <p:ph idx="1"/>
          </p:nvPr>
        </p:nvSpPr>
        <p:spPr/>
        <p:txBody>
          <a:bodyPr>
            <a:normAutofit/>
          </a:bodyPr>
          <a:lstStyle/>
          <a:p>
            <a:pPr>
              <a:buClrTx/>
              <a:buFont typeface="Wingdings" pitchFamily="2" charset="2"/>
              <a:buChar char="q"/>
            </a:pPr>
            <a:r>
              <a:rPr lang="fa-IR" dirty="0" smtClean="0"/>
              <a:t>عملکردی را که شاخص موفقیت یا کیفیت نتایج یک فعایت آموزشی است را مشخص کنید</a:t>
            </a:r>
          </a:p>
          <a:p>
            <a:pPr>
              <a:buClrTx/>
              <a:buFont typeface="Wingdings" pitchFamily="2" charset="2"/>
              <a:buChar char="q"/>
            </a:pPr>
            <a:r>
              <a:rPr lang="fa-IR" dirty="0" smtClean="0"/>
              <a:t>کار را با رعایت موارد زیر بررسی کنید</a:t>
            </a:r>
          </a:p>
          <a:p>
            <a:pPr>
              <a:buClrTx/>
              <a:buNone/>
            </a:pPr>
            <a:r>
              <a:rPr lang="fa-IR" dirty="0" smtClean="0"/>
              <a:t>  - محدودیتها ، - مشخصات، - مقتضیات زمانی</a:t>
            </a:r>
          </a:p>
          <a:p>
            <a:pPr>
              <a:buClrTx/>
              <a:buFont typeface="Wingdings" pitchFamily="2" charset="2"/>
              <a:buChar char="q"/>
            </a:pPr>
            <a:r>
              <a:rPr lang="fa-IR" dirty="0" smtClean="0"/>
              <a:t>استانداردها قابل اندازه گیری و مشاهده باشند</a:t>
            </a:r>
          </a:p>
          <a:p>
            <a:pPr>
              <a:buClrTx/>
              <a:buFont typeface="Wingdings" pitchFamily="2" charset="2"/>
              <a:buChar char="q"/>
            </a:pPr>
            <a:r>
              <a:rPr lang="fa-IR" dirty="0" smtClean="0"/>
              <a:t>استانداردها با نتایج عملکردی مرتبط باشند</a:t>
            </a:r>
          </a:p>
          <a:p>
            <a:pPr>
              <a:buClrTx/>
              <a:buNone/>
            </a:pP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471602"/>
          </a:xfrm>
        </p:spPr>
        <p:txBody>
          <a:bodyPr>
            <a:normAutofit fontScale="90000"/>
          </a:bodyPr>
          <a:lstStyle/>
          <a:p>
            <a:pPr algn="justLow">
              <a:lnSpc>
                <a:spcPct val="150000"/>
              </a:lnSpc>
            </a:pPr>
            <a:r>
              <a:rPr lang="fa-IR" b="1" dirty="0" smtClean="0">
                <a:solidFill>
                  <a:srgbClr val="C00000"/>
                </a:solidFill>
              </a:rPr>
              <a:t>توسعه نظامهای آموزشی(</a:t>
            </a:r>
            <a:r>
              <a:rPr lang="en-US" b="1" dirty="0" err="1" smtClean="0">
                <a:solidFill>
                  <a:srgbClr val="C00000"/>
                </a:solidFill>
              </a:rPr>
              <a:t>ISD</a:t>
            </a:r>
            <a:r>
              <a:rPr lang="fa-IR" b="1" dirty="0" smtClean="0">
                <a:solidFill>
                  <a:srgbClr val="C00000"/>
                </a:solidFill>
              </a:rPr>
              <a:t> ) </a:t>
            </a:r>
            <a:br>
              <a:rPr lang="fa-IR" b="1" dirty="0" smtClean="0">
                <a:solidFill>
                  <a:srgbClr val="C00000"/>
                </a:solidFill>
              </a:rPr>
            </a:br>
            <a:r>
              <a:rPr lang="en-US" b="1" dirty="0" smtClean="0">
                <a:solidFill>
                  <a:srgbClr val="C00000"/>
                </a:solidFill>
              </a:rPr>
              <a:t>I</a:t>
            </a:r>
            <a:r>
              <a:rPr lang="en-US" b="1" dirty="0" smtClean="0">
                <a:solidFill>
                  <a:srgbClr val="C00000"/>
                </a:solidFill>
                <a:latin typeface="+mn-lt"/>
              </a:rPr>
              <a:t>NSTRUCTIONAL SYSTEMS DEVELOPMENT </a:t>
            </a:r>
            <a:endParaRPr lang="fa-IR" b="1" dirty="0">
              <a:solidFill>
                <a:srgbClr val="C00000"/>
              </a:solidFill>
            </a:endParaRPr>
          </a:p>
        </p:txBody>
      </p:sp>
      <p:sp>
        <p:nvSpPr>
          <p:cNvPr id="3" name="Content Placeholder 2"/>
          <p:cNvSpPr>
            <a:spLocks noGrp="1"/>
          </p:cNvSpPr>
          <p:nvPr>
            <p:ph idx="1"/>
          </p:nvPr>
        </p:nvSpPr>
        <p:spPr>
          <a:xfrm>
            <a:off x="304800" y="2285992"/>
            <a:ext cx="8686800" cy="3794133"/>
          </a:xfrm>
        </p:spPr>
        <p:txBody>
          <a:bodyPr/>
          <a:lstStyle/>
          <a:p>
            <a:r>
              <a:rPr lang="fa-IR" dirty="0" smtClean="0"/>
              <a:t>این الگو به تهیه مجموعه ای از فعالیتهای منظم برای تهیه نظام آموزشی اقدام می کند و با تجزیه و تحلیل مشکل زمینه ای شروع می شود. </a:t>
            </a:r>
          </a:p>
          <a:p>
            <a:r>
              <a:rPr lang="fa-IR" dirty="0" smtClean="0"/>
              <a:t>هدف اصلی آن است که بدانیم آیا آموزش راه حل مناسبی است یا تنها بخشی از راه حل است.</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04800" y="228600"/>
            <a:ext cx="8382000" cy="6629400"/>
          </a:xfrm>
        </p:spPr>
        <p:txBody>
          <a:bodyPr>
            <a:normAutofit/>
          </a:bodyPr>
          <a:lstStyle/>
          <a:p>
            <a:r>
              <a:rPr lang="fa-IR" dirty="0"/>
              <a:t>تعیین </a:t>
            </a:r>
            <a:r>
              <a:rPr lang="fa-IR" dirty="0" smtClean="0"/>
              <a:t>معیار عملکرد</a:t>
            </a:r>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pPr>
              <a:buFontTx/>
              <a:buNone/>
            </a:pPr>
            <a:endParaRPr lang="en-US" sz="2000" b="1" dirty="0"/>
          </a:p>
        </p:txBody>
      </p:sp>
      <p:graphicFrame>
        <p:nvGraphicFramePr>
          <p:cNvPr id="45107" name="Group 51"/>
          <p:cNvGraphicFramePr>
            <a:graphicFrameLocks noGrp="1"/>
          </p:cNvGraphicFramePr>
          <p:nvPr/>
        </p:nvGraphicFramePr>
        <p:xfrm>
          <a:off x="685800" y="2133600"/>
          <a:ext cx="8001000" cy="3625850"/>
        </p:xfrm>
        <a:graphic>
          <a:graphicData uri="http://schemas.openxmlformats.org/drawingml/2006/table">
            <a:tbl>
              <a:tblPr rtl="1"/>
              <a:tblGrid>
                <a:gridCol w="1981200"/>
                <a:gridCol w="1676400"/>
                <a:gridCol w="2522537"/>
                <a:gridCol w="1820863"/>
              </a:tblGrid>
              <a:tr h="9906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کارها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ابزار و مواد</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معیار عملکرد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شرایط</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الگوی ارتباطی</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کتاب، جزه های آموزشی و ارائه فیلمهای مربوطه</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به 80 درصد سئوالات آزمون پاسخ صحیح دهد و چهار نکته اساسی در فیلم را عنوان کند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با استفاده از کتاب و جزوات آموزشی و فیلم رائه شده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103" name="Group 47"/>
          <p:cNvGraphicFramePr>
            <a:graphicFrameLocks noGrp="1"/>
          </p:cNvGraphicFramePr>
          <p:nvPr/>
        </p:nvGraphicFramePr>
        <p:xfrm>
          <a:off x="685800" y="914400"/>
          <a:ext cx="8001000" cy="1193800"/>
        </p:xfrm>
        <a:graphic>
          <a:graphicData uri="http://schemas.openxmlformats.org/drawingml/2006/table">
            <a:tbl>
              <a:tblPr rtl="1"/>
              <a:tblGrid>
                <a:gridCol w="8001000"/>
              </a:tblGrid>
              <a:tr h="11938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تجزیه و تحلیل حیطه محتوایی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عنوان حیطه محتوایی: آشنایی با الگوهای ارتباطی بین والدین و نوجوان</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txBody>
          <a:bodyPr>
            <a:normAutofit/>
          </a:bodyPr>
          <a:lstStyle/>
          <a:p>
            <a:r>
              <a:rPr lang="fa-IR" b="1" dirty="0" smtClean="0">
                <a:solidFill>
                  <a:srgbClr val="FF0000"/>
                </a:solidFill>
              </a:rPr>
              <a:t>2-الف-4:شرایط غیر معمولی راکه احتمالا در اجرای هر کار اتفاق می افتد تعیین کنید.</a:t>
            </a:r>
          </a:p>
          <a:p>
            <a:pPr algn="just"/>
            <a:r>
              <a:rPr lang="fa-IR" dirty="0" smtClean="0">
                <a:solidFill>
                  <a:schemeClr val="tx1">
                    <a:lumMod val="95000"/>
                    <a:lumOff val="5000"/>
                  </a:schemeClr>
                </a:solidFill>
              </a:rPr>
              <a:t>بسیاری از کارها باید تحت شرایط خاصی مانند نور کم، تهویه ضعیف خطر زیاد و یا فشار روانی بالا انجام شود برای مثال کارکنان لابراتوار عکای باید پیوسته در نور کم که شرایط بسیار مشکلی است کار کنند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dirty="0" smtClean="0">
                <a:solidFill>
                  <a:srgbClr val="FF0000"/>
                </a:solidFill>
              </a:rPr>
              <a:t>2-ب نوشتن هدفهای عملکردی هر کار</a:t>
            </a:r>
            <a:endParaRPr lang="fa-IR" b="1" dirty="0">
              <a:solidFill>
                <a:srgbClr val="FF0000"/>
              </a:solidFill>
            </a:endParaRPr>
          </a:p>
        </p:txBody>
      </p:sp>
      <p:sp>
        <p:nvSpPr>
          <p:cNvPr id="3" name="Content Placeholder 2"/>
          <p:cNvSpPr>
            <a:spLocks noGrp="1"/>
          </p:cNvSpPr>
          <p:nvPr>
            <p:ph idx="1"/>
          </p:nvPr>
        </p:nvSpPr>
        <p:spPr/>
        <p:txBody>
          <a:bodyPr>
            <a:normAutofit fontScale="92500"/>
          </a:bodyPr>
          <a:lstStyle/>
          <a:p>
            <a:r>
              <a:rPr lang="fa-IR" dirty="0" smtClean="0"/>
              <a:t>منظور ازهدفها عبارت است از:</a:t>
            </a:r>
          </a:p>
          <a:p>
            <a:pPr>
              <a:buClrTx/>
              <a:buFont typeface="Wingdings" pitchFamily="2" charset="2"/>
              <a:buChar char="q"/>
            </a:pPr>
            <a:r>
              <a:rPr lang="fa-IR" dirty="0" smtClean="0"/>
              <a:t>ارائه کانون تمرکز برای انتخاب محتوای آموزشی</a:t>
            </a:r>
          </a:p>
          <a:p>
            <a:pPr>
              <a:buClrTx/>
              <a:buFont typeface="Wingdings" pitchFamily="2" charset="2"/>
              <a:buChar char="q"/>
            </a:pPr>
            <a:r>
              <a:rPr lang="fa-IR" dirty="0" smtClean="0"/>
              <a:t>ارائه کانون تمرکز برای انتخاب رسانه ها، راهبردها و فنون آموزشی</a:t>
            </a:r>
          </a:p>
          <a:p>
            <a:pPr>
              <a:buClrTx/>
              <a:buFont typeface="Wingdings" pitchFamily="2" charset="2"/>
              <a:buChar char="q"/>
            </a:pPr>
            <a:r>
              <a:rPr lang="fa-IR" dirty="0" smtClean="0"/>
              <a:t>ارائه کانون تمرکز برای اندازه گیری دانش، مهارتها یا عملکرد</a:t>
            </a:r>
          </a:p>
          <a:p>
            <a:pPr>
              <a:buClrTx/>
              <a:buFont typeface="Wingdings" pitchFamily="2" charset="2"/>
              <a:buChar char="q"/>
            </a:pPr>
            <a:r>
              <a:rPr lang="fa-IR" dirty="0" smtClean="0"/>
              <a:t>ارائه کانون تمرکز برای ارزشیابی مداوم برنامه</a:t>
            </a:r>
          </a:p>
          <a:p>
            <a:pPr>
              <a:buClrTx/>
              <a:buFont typeface="Wingdings" pitchFamily="2" charset="2"/>
              <a:buChar char="q"/>
            </a:pPr>
            <a:r>
              <a:rPr lang="fa-IR" dirty="0" smtClean="0"/>
              <a:t>هدایت توجه فراگیران به یادگیری و عملکرد مورد نظر</a:t>
            </a:r>
          </a:p>
          <a:p>
            <a:pPr>
              <a:buClrTx/>
              <a:buNone/>
            </a:pPr>
            <a:endParaRPr lang="fa-IR" dirty="0" smtClean="0"/>
          </a:p>
          <a:p>
            <a:pPr>
              <a:buClrTx/>
              <a:buFont typeface="Wingdings" pitchFamily="2" charset="2"/>
              <a:buChar char="q"/>
            </a:pP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rPr>
              <a:t>ویژگیهای اهداف</a:t>
            </a:r>
            <a:endParaRPr lang="fa-IR" b="1" dirty="0">
              <a:solidFill>
                <a:srgbClr val="C00000"/>
              </a:solidFill>
            </a:endParaRPr>
          </a:p>
        </p:txBody>
      </p:sp>
      <p:sp>
        <p:nvSpPr>
          <p:cNvPr id="3" name="Content Placeholder 2"/>
          <p:cNvSpPr>
            <a:spLocks noGrp="1"/>
          </p:cNvSpPr>
          <p:nvPr>
            <p:ph idx="1"/>
          </p:nvPr>
        </p:nvSpPr>
        <p:spPr/>
        <p:txBody>
          <a:bodyPr/>
          <a:lstStyle/>
          <a:p>
            <a:pPr>
              <a:buClrTx/>
              <a:buFont typeface="Wingdings" pitchFamily="2" charset="2"/>
              <a:buChar char="q"/>
            </a:pPr>
            <a:r>
              <a:rPr lang="fa-IR" b="1" dirty="0" smtClean="0"/>
              <a:t>عملکرد: </a:t>
            </a:r>
            <a:r>
              <a:rPr lang="fa-IR" dirty="0" smtClean="0"/>
              <a:t>آنچه که فراگیر باید در پایان آموزش قادر به انجام آن باشد</a:t>
            </a:r>
          </a:p>
          <a:p>
            <a:pPr>
              <a:buClrTx/>
              <a:buFont typeface="Wingdings" pitchFamily="2" charset="2"/>
              <a:buChar char="q"/>
            </a:pPr>
            <a:r>
              <a:rPr lang="fa-IR" b="1" dirty="0" smtClean="0"/>
              <a:t>معیار : معیار </a:t>
            </a:r>
            <a:r>
              <a:rPr lang="fa-IR" dirty="0" smtClean="0"/>
              <a:t>سطح مورد قبول عملکرد چیست؟</a:t>
            </a:r>
          </a:p>
          <a:p>
            <a:pPr>
              <a:buClrTx/>
              <a:buFont typeface="Wingdings" pitchFamily="2" charset="2"/>
              <a:buChar char="q"/>
            </a:pPr>
            <a:r>
              <a:rPr lang="fa-IR" b="1" dirty="0" smtClean="0"/>
              <a:t>شرایط: </a:t>
            </a:r>
            <a:r>
              <a:rPr lang="fa-IR" dirty="0" smtClean="0"/>
              <a:t>تحت چه شرایطی فراگیر باید عملکرد مورد نظر را انجام دهد؟</a:t>
            </a:r>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rPr>
              <a:t>خصوصیات هدفها</a:t>
            </a:r>
            <a:endParaRPr lang="fa-IR" b="1" dirty="0">
              <a:solidFill>
                <a:srgbClr val="C00000"/>
              </a:solidFill>
            </a:endParaRPr>
          </a:p>
        </p:txBody>
      </p:sp>
      <p:sp>
        <p:nvSpPr>
          <p:cNvPr id="3" name="Content Placeholder 2"/>
          <p:cNvSpPr>
            <a:spLocks noGrp="1"/>
          </p:cNvSpPr>
          <p:nvPr>
            <p:ph idx="1"/>
          </p:nvPr>
        </p:nvSpPr>
        <p:spPr>
          <a:xfrm>
            <a:off x="1285852" y="2000240"/>
            <a:ext cx="7339034" cy="3214710"/>
          </a:xfrm>
        </p:spPr>
        <p:txBody>
          <a:bodyPr/>
          <a:lstStyle/>
          <a:p>
            <a:pPr>
              <a:buClrTx/>
              <a:buFont typeface="Wingdings" pitchFamily="2" charset="2"/>
              <a:buChar char="q"/>
            </a:pPr>
            <a:r>
              <a:rPr lang="fa-IR" b="1" dirty="0" smtClean="0"/>
              <a:t>هدفها باید قابل اندازه گیری و مشاهده بیان شود</a:t>
            </a:r>
          </a:p>
          <a:p>
            <a:pPr>
              <a:buClrTx/>
              <a:buNone/>
            </a:pPr>
            <a:endParaRPr lang="fa-IR" b="1" dirty="0" smtClean="0"/>
          </a:p>
          <a:p>
            <a:pPr>
              <a:buClrTx/>
              <a:buFont typeface="Wingdings" pitchFamily="2" charset="2"/>
              <a:buChar char="q"/>
            </a:pPr>
            <a:r>
              <a:rPr lang="fa-IR" b="1" dirty="0" smtClean="0"/>
              <a:t>فراگیر باید بتواند آن را انجام دهد</a:t>
            </a:r>
          </a:p>
          <a:p>
            <a:pPr>
              <a:buClrTx/>
              <a:buFont typeface="Wingdings" pitchFamily="2" charset="2"/>
              <a:buChar char="q"/>
            </a:pPr>
            <a:endParaRPr lang="fa-IR"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328726"/>
          </a:xfrm>
        </p:spPr>
        <p:txBody>
          <a:bodyPr>
            <a:normAutofit/>
          </a:bodyPr>
          <a:lstStyle/>
          <a:p>
            <a:pPr algn="ctr"/>
            <a:r>
              <a:rPr lang="fa-IR" sz="4400" b="1" dirty="0" smtClean="0">
                <a:solidFill>
                  <a:srgbClr val="FF0000"/>
                </a:solidFill>
              </a:rPr>
              <a:t>سلسله مراتب هدفها</a:t>
            </a:r>
            <a:endParaRPr lang="fa-IR" sz="4400" b="1" dirty="0">
              <a:solidFill>
                <a:srgbClr val="FF0000"/>
              </a:solidFill>
            </a:endParaRPr>
          </a:p>
        </p:txBody>
      </p:sp>
      <p:sp>
        <p:nvSpPr>
          <p:cNvPr id="3" name="Content Placeholder 2"/>
          <p:cNvSpPr>
            <a:spLocks noGrp="1"/>
          </p:cNvSpPr>
          <p:nvPr>
            <p:ph idx="1"/>
          </p:nvPr>
        </p:nvSpPr>
        <p:spPr>
          <a:xfrm>
            <a:off x="304800" y="2143116"/>
            <a:ext cx="8686800" cy="4286280"/>
          </a:xfrm>
        </p:spPr>
        <p:txBody>
          <a:bodyPr>
            <a:normAutofit/>
          </a:bodyPr>
          <a:lstStyle/>
          <a:p>
            <a:pPr algn="justLow"/>
            <a:r>
              <a:rPr lang="fa-IR" b="1" dirty="0" smtClean="0"/>
              <a:t>هدفها را می توان در چندین سطح تهیه کرد: </a:t>
            </a:r>
          </a:p>
          <a:p>
            <a:pPr algn="justLow"/>
            <a:r>
              <a:rPr lang="fa-IR" b="1" dirty="0" smtClean="0"/>
              <a:t>سطح 1- هدف حیطه( منظور همان هدف نهایی)</a:t>
            </a:r>
          </a:p>
          <a:p>
            <a:pPr algn="justLow"/>
            <a:r>
              <a:rPr lang="fa-IR" b="1" dirty="0" smtClean="0"/>
              <a:t>سطح 2- هدف کار( منظور نتایج یادگیری مورد انتظار پس از پایان آموزش)</a:t>
            </a:r>
          </a:p>
          <a:p>
            <a:pPr algn="justLow"/>
            <a:r>
              <a:rPr lang="fa-IR" b="1" dirty="0" smtClean="0"/>
              <a:t>سطح 3- هدف تقویتی( منظور دستیابی به تسلط در کار)</a:t>
            </a:r>
            <a:endParaRPr lang="fa-IR"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rPr>
              <a:t>2-ج تهیه مقیاسهای عملکردی</a:t>
            </a:r>
            <a:endParaRPr lang="fa-IR" b="1" dirty="0">
              <a:solidFill>
                <a:srgbClr val="C00000"/>
              </a:solidFill>
            </a:endParaRPr>
          </a:p>
        </p:txBody>
      </p:sp>
      <p:sp>
        <p:nvSpPr>
          <p:cNvPr id="3" name="Content Placeholder 2"/>
          <p:cNvSpPr>
            <a:spLocks noGrp="1"/>
          </p:cNvSpPr>
          <p:nvPr>
            <p:ph idx="1"/>
          </p:nvPr>
        </p:nvSpPr>
        <p:spPr/>
        <p:txBody>
          <a:bodyPr/>
          <a:lstStyle/>
          <a:p>
            <a:r>
              <a:rPr lang="fa-IR" dirty="0" smtClean="0"/>
              <a:t>سه نوع مقیاس برای اندازه گیری عملکرد وجود دارد:</a:t>
            </a:r>
          </a:p>
          <a:p>
            <a:pPr>
              <a:buClrTx/>
              <a:buFont typeface="Wingdings" pitchFamily="2" charset="2"/>
              <a:buChar char="q"/>
            </a:pPr>
            <a:r>
              <a:rPr lang="fa-IR" b="1" dirty="0" smtClean="0"/>
              <a:t>مقیاسهای </a:t>
            </a:r>
            <a:r>
              <a:rPr lang="fa-IR" b="1" smtClean="0"/>
              <a:t>کتبی </a:t>
            </a:r>
            <a:r>
              <a:rPr lang="fa-IR" smtClean="0"/>
              <a:t>( درست/غلط، چندگزینه ای، جورکردنی، پاسخ کوتاه، انشایی)</a:t>
            </a:r>
            <a:endParaRPr lang="fa-IR" dirty="0" smtClean="0"/>
          </a:p>
          <a:p>
            <a:pPr>
              <a:buClrTx/>
              <a:buFont typeface="Wingdings" pitchFamily="2" charset="2"/>
              <a:buChar char="q"/>
            </a:pPr>
            <a:r>
              <a:rPr lang="fa-IR" b="1" dirty="0" smtClean="0"/>
              <a:t>ایفای نقش</a:t>
            </a:r>
          </a:p>
          <a:p>
            <a:pPr>
              <a:buClrTx/>
              <a:buFont typeface="Wingdings" pitchFamily="2" charset="2"/>
              <a:buChar char="q"/>
            </a:pPr>
            <a:r>
              <a:rPr lang="fa-IR" b="1" dirty="0" smtClean="0"/>
              <a:t>سنجش مبتنی بر عملکرد</a:t>
            </a:r>
            <a:endParaRPr lang="fa-I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04800" y="228600"/>
            <a:ext cx="8382000" cy="6629400"/>
          </a:xfrm>
        </p:spPr>
        <p:txBody>
          <a:bodyPr>
            <a:normAutofit/>
          </a:bodyPr>
          <a:lstStyle/>
          <a:p>
            <a:r>
              <a:rPr lang="fa-IR" dirty="0" smtClean="0"/>
              <a:t>تعیین اهداف عملکردی هر کار</a:t>
            </a:r>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pPr>
              <a:buFontTx/>
              <a:buNone/>
            </a:pPr>
            <a:endParaRPr lang="en-US" sz="2000" b="1" dirty="0"/>
          </a:p>
        </p:txBody>
      </p:sp>
      <p:graphicFrame>
        <p:nvGraphicFramePr>
          <p:cNvPr id="45107" name="Group 51"/>
          <p:cNvGraphicFramePr>
            <a:graphicFrameLocks noGrp="1"/>
          </p:cNvGraphicFramePr>
          <p:nvPr/>
        </p:nvGraphicFramePr>
        <p:xfrm>
          <a:off x="685800" y="1500174"/>
          <a:ext cx="8001000" cy="4467221"/>
        </p:xfrm>
        <a:graphic>
          <a:graphicData uri="http://schemas.openxmlformats.org/drawingml/2006/table">
            <a:tbl>
              <a:tblPr rtl="1"/>
              <a:tblGrid>
                <a:gridCol w="1981200"/>
                <a:gridCol w="1676400"/>
                <a:gridCol w="2522537"/>
                <a:gridCol w="1820863"/>
              </a:tblGrid>
              <a:tr h="116365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اهداف عملکردی هر کار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معیارهای عملکرد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شرایط عملکرد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dirty="0" smtClean="0">
                          <a:ln>
                            <a:noFill/>
                          </a:ln>
                          <a:solidFill>
                            <a:schemeClr val="tx1"/>
                          </a:solidFill>
                          <a:effectLst/>
                          <a:latin typeface="Arial" pitchFamily="34" charset="0"/>
                          <a:cs typeface="Arial" pitchFamily="34" charset="0"/>
                        </a:rPr>
                        <a:t>مقیاس عملکردی</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21">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fa-IR" sz="2000" b="0" i="0" u="none" strike="noStrike" cap="none" normalizeH="0" baseline="0" dirty="0" smtClean="0">
                          <a:ln>
                            <a:noFill/>
                          </a:ln>
                          <a:solidFill>
                            <a:schemeClr val="tx1"/>
                          </a:solidFill>
                          <a:effectLst/>
                          <a:latin typeface="Arial" pitchFamily="34" charset="0"/>
                          <a:cs typeface="Arial" pitchFamily="34" charset="0"/>
                        </a:rPr>
                        <a:t>یک االگوی ارتباطی را در خانواده تشریح کند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به 80 درصد سئوالات آزمون پاسخ صحیح دهد و چهار نکته اساسی در فیلم را عنوان کند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با استفاده از کتاب و جزوات آموزشی و فیلم رائه شده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pitchFamily="34" charset="0"/>
                          <a:cs typeface="Arial" pitchFamily="34" charset="0"/>
                        </a:rPr>
                        <a:t>آزمون کتبی و فیلم آموزشی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ctr">
              <a:lnSpc>
                <a:spcPct val="150000"/>
              </a:lnSpc>
            </a:pPr>
            <a:r>
              <a:rPr lang="fa-IR" sz="4400" b="1" dirty="0" smtClean="0">
                <a:solidFill>
                  <a:srgbClr val="FF0000"/>
                </a:solidFill>
              </a:rPr>
              <a:t>مرحله 3:تجزیه وتحلیل و مرتب کردن کارها و موضوعات</a:t>
            </a:r>
            <a:endParaRPr lang="fa-IR" sz="4400" b="1" dirty="0" smtClean="0"/>
          </a:p>
          <a:p>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214414" y="105718"/>
          <a:ext cx="7215238" cy="6752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idx="1"/>
          </p:nvPr>
        </p:nvSpPr>
        <p:spPr>
          <a:xfrm>
            <a:off x="457200" y="428604"/>
            <a:ext cx="8686800" cy="5722959"/>
          </a:xfrm>
        </p:spPr>
        <p:txBody>
          <a:bodyPr/>
          <a:lstStyle/>
          <a:p>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nvPr>
        </p:nvGraphicFramePr>
        <p:xfrm>
          <a:off x="0" y="1554163"/>
          <a:ext cx="8991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solidFill>
                  <a:srgbClr val="C00000"/>
                </a:solidFill>
              </a:rPr>
              <a:t>3-الف:تجزیه و تحلیل حیطه محتوایی</a:t>
            </a:r>
            <a:r>
              <a:rPr lang="fa-IR" b="1" dirty="0" smtClean="0"/>
              <a:t/>
            </a:r>
            <a:br>
              <a:rPr lang="fa-IR" b="1" dirty="0" smtClean="0"/>
            </a:br>
            <a:endParaRPr lang="fa-IR" dirty="0"/>
          </a:p>
        </p:txBody>
      </p:sp>
      <p:sp>
        <p:nvSpPr>
          <p:cNvPr id="3" name="Content Placeholder 2"/>
          <p:cNvSpPr>
            <a:spLocks noGrp="1"/>
          </p:cNvSpPr>
          <p:nvPr>
            <p:ph idx="1"/>
          </p:nvPr>
        </p:nvSpPr>
        <p:spPr/>
        <p:txBody>
          <a:bodyPr>
            <a:normAutofit fontScale="92500"/>
          </a:bodyPr>
          <a:lstStyle/>
          <a:p>
            <a:pPr algn="justLow">
              <a:lnSpc>
                <a:spcPct val="150000"/>
              </a:lnSpc>
            </a:pPr>
            <a:r>
              <a:rPr lang="fa-IR" dirty="0" smtClean="0"/>
              <a:t>الگوی مفهومی مواد مورد آموزش را به صورت دیداری به نمایش می گذارد. ارائه دیداری، تصویری بزرگ و جامع از روابط بین موضوعی در اختیار فراگیران قرار می دهد که او را در درک موضوع کمک می کند. در این ارتباط می توان از الگوهای کارکردی(یک شکل طراحی شده) و یا الگوی مادی استفاده کرد.</a:t>
            </a:r>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fa-IR" b="1" dirty="0" smtClean="0">
                <a:solidFill>
                  <a:srgbClr val="C00000"/>
                </a:solidFill>
              </a:rPr>
              <a:t>3-ب:شناسایی و مرتب کردن عناوین اصلی </a:t>
            </a:r>
            <a:endParaRPr lang="fa-IR"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buClrTx/>
              <a:buFont typeface="Wingdings" pitchFamily="2" charset="2"/>
              <a:buChar char="q"/>
            </a:pPr>
            <a:r>
              <a:rPr lang="fa-IR" dirty="0" smtClean="0"/>
              <a:t>اصول زیر بنایی و قوانین تصمیم گیری را شناسایی کنید.</a:t>
            </a:r>
          </a:p>
          <a:p>
            <a:pPr>
              <a:buClrTx/>
              <a:buFont typeface="Wingdings" pitchFamily="2" charset="2"/>
              <a:buChar char="q"/>
            </a:pPr>
            <a:r>
              <a:rPr lang="fa-IR" dirty="0" smtClean="0"/>
              <a:t>کار(محتوا) را به عناصر اصلی آن تجزیه و آنها را از ساده به پیجیده مرتب کنید.</a:t>
            </a:r>
          </a:p>
          <a:p>
            <a:pPr>
              <a:buClrTx/>
              <a:buFont typeface="Wingdings" pitchFamily="2" charset="2"/>
              <a:buChar char="q"/>
            </a:pPr>
            <a:r>
              <a:rPr lang="fa-IR" dirty="0" smtClean="0"/>
              <a:t>با استفاده از روش تجزیه و تحلیل مسیر به مرتب کردن محتوای اموزشی اقدام کنید.</a:t>
            </a:r>
          </a:p>
          <a:p>
            <a:pPr>
              <a:buClrTx/>
              <a:buFont typeface="Wingdings" pitchFamily="2" charset="2"/>
              <a:buChar char="q"/>
            </a:pPr>
            <a:r>
              <a:rPr lang="fa-IR" dirty="0" smtClean="0"/>
              <a:t>اصول و خط مشی سطح ورودی را مشخص کنید</a:t>
            </a:r>
          </a:p>
          <a:p>
            <a:pPr>
              <a:buClrTx/>
              <a:buFont typeface="Wingdings" pitchFamily="2" charset="2"/>
              <a:buChar char="q"/>
            </a:pPr>
            <a:r>
              <a:rPr lang="fa-IR" dirty="0" smtClean="0"/>
              <a:t>طبقه بندی اصول( دانش پایه) را شناسایی کنید</a:t>
            </a:r>
          </a:p>
          <a:p>
            <a:pPr>
              <a:buClrTx/>
              <a:buFont typeface="Wingdings" pitchFamily="2" charset="2"/>
              <a:buChar char="q"/>
            </a:pPr>
            <a:r>
              <a:rPr lang="fa-IR" dirty="0" smtClean="0"/>
              <a:t>در هر طبقه اصلها را شناسایی کنید.</a:t>
            </a:r>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fa-IR" b="1" dirty="0" smtClean="0">
                <a:solidFill>
                  <a:srgbClr val="C00000"/>
                </a:solidFill>
              </a:rPr>
              <a:t>3-ج:تجزیه و تحلیل فراگیران</a:t>
            </a:r>
            <a:endParaRPr lang="fa-IR" dirty="0"/>
          </a:p>
        </p:txBody>
      </p:sp>
      <p:sp>
        <p:nvSpPr>
          <p:cNvPr id="3" name="Content Placeholder 2"/>
          <p:cNvSpPr>
            <a:spLocks noGrp="1"/>
          </p:cNvSpPr>
          <p:nvPr>
            <p:ph idx="1"/>
          </p:nvPr>
        </p:nvSpPr>
        <p:spPr/>
        <p:txBody>
          <a:bodyPr>
            <a:normAutofit/>
          </a:bodyPr>
          <a:lstStyle/>
          <a:p>
            <a:pPr>
              <a:buNone/>
            </a:pPr>
            <a:r>
              <a:rPr lang="fa-IR" dirty="0" smtClean="0"/>
              <a:t>این مرحله باید همزمان با مرحله 3ج انجام شود. </a:t>
            </a:r>
          </a:p>
          <a:p>
            <a:pPr>
              <a:buNone/>
            </a:pPr>
            <a:r>
              <a:rPr lang="fa-IR" dirty="0" smtClean="0"/>
              <a:t>هدف از این مرحله:</a:t>
            </a:r>
          </a:p>
          <a:p>
            <a:pPr>
              <a:buClrTx/>
              <a:buFont typeface="Wingdings" pitchFamily="2" charset="2"/>
              <a:buChar char="q"/>
            </a:pPr>
            <a:r>
              <a:rPr lang="fa-IR" dirty="0" smtClean="0"/>
              <a:t>تعیین حد تجزیه مراحل به زیر مرحله ها</a:t>
            </a:r>
          </a:p>
          <a:p>
            <a:pPr>
              <a:buClrTx/>
              <a:buFont typeface="Wingdings" pitchFamily="2" charset="2"/>
              <a:buChar char="q"/>
            </a:pPr>
            <a:r>
              <a:rPr lang="fa-IR" dirty="0" smtClean="0"/>
              <a:t>کسب اطمینان از اینکه اصول و قوانین تصمیم گیری در سطح رفتار ورودی فراگیران است</a:t>
            </a:r>
          </a:p>
          <a:p>
            <a:pPr>
              <a:buClrTx/>
              <a:buNone/>
            </a:pPr>
            <a:r>
              <a:rPr lang="fa-IR" dirty="0" smtClean="0"/>
              <a:t>فراگیران را به منظور تحقق اهداف بیان شده تجزیه و تحلیل کنید:</a:t>
            </a:r>
          </a:p>
          <a:p>
            <a:pPr>
              <a:buClrTx/>
              <a:buFont typeface="Wingdings" pitchFamily="2" charset="2"/>
              <a:buChar char="Ø"/>
            </a:pPr>
            <a:r>
              <a:rPr lang="fa-IR" dirty="0" smtClean="0"/>
              <a:t>تعیین مهارتهای سطح ورودی</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829188"/>
          </a:xfrm>
        </p:spPr>
        <p:txBody>
          <a:bodyPr>
            <a:noAutofit/>
          </a:bodyPr>
          <a:lstStyle/>
          <a:p>
            <a:pPr lvl="0" algn="ctr"/>
            <a:r>
              <a:rPr lang="fa-IR" sz="4000" b="1" dirty="0" smtClean="0">
                <a:solidFill>
                  <a:srgbClr val="FF0000"/>
                </a:solidFill>
              </a:rPr>
              <a:t>3-و انتخاب رسانه ها</a:t>
            </a:r>
            <a:endParaRPr lang="fa-IR" sz="4000" dirty="0">
              <a:solidFill>
                <a:srgbClr val="FF0000"/>
              </a:solidFill>
            </a:endParaRPr>
          </a:p>
        </p:txBody>
      </p:sp>
      <p:sp>
        <p:nvSpPr>
          <p:cNvPr id="3" name="Content Placeholder 2"/>
          <p:cNvSpPr>
            <a:spLocks noGrp="1"/>
          </p:cNvSpPr>
          <p:nvPr>
            <p:ph idx="1"/>
          </p:nvPr>
        </p:nvSpPr>
        <p:spPr>
          <a:xfrm>
            <a:off x="304800" y="1785926"/>
            <a:ext cx="8686800" cy="4294199"/>
          </a:xfrm>
        </p:spPr>
        <p:txBody>
          <a:bodyPr/>
          <a:lstStyle/>
          <a:p>
            <a:endParaRPr lang="fa-I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t>موضوع:</a:t>
            </a:r>
            <a:br>
              <a:rPr lang="fa-IR" b="1" dirty="0" smtClean="0"/>
            </a:br>
            <a:r>
              <a:rPr lang="fa-IR" b="1" dirty="0" smtClean="0"/>
              <a:t>انتخاب رسانه آموزشی</a:t>
            </a:r>
            <a:endParaRPr lang="en-US" b="1" dirty="0"/>
          </a:p>
        </p:txBody>
      </p:sp>
      <p:sp>
        <p:nvSpPr>
          <p:cNvPr id="3" name="Content Placeholder 2"/>
          <p:cNvSpPr>
            <a:spLocks noGrp="1"/>
          </p:cNvSpPr>
          <p:nvPr>
            <p:ph idx="1"/>
          </p:nvPr>
        </p:nvSpPr>
        <p:spPr/>
        <p:txBody>
          <a:bodyPr>
            <a:normAutofit lnSpcReduction="10000"/>
          </a:bodyPr>
          <a:lstStyle/>
          <a:p>
            <a:pPr algn="r" rtl="1">
              <a:buNone/>
            </a:pPr>
            <a:endParaRPr lang="fa-IR" dirty="0" smtClean="0"/>
          </a:p>
          <a:p>
            <a:pPr algn="r" rtl="1">
              <a:buNone/>
            </a:pPr>
            <a:r>
              <a:rPr lang="fa-IR" dirty="0" smtClean="0"/>
              <a:t>* تعریف رسانه آموزشی</a:t>
            </a:r>
            <a:endParaRPr lang="fa-IR" dirty="0"/>
          </a:p>
          <a:p>
            <a:pPr algn="r" rtl="1">
              <a:buNone/>
            </a:pPr>
            <a:r>
              <a:rPr lang="fa-IR" dirty="0" smtClean="0"/>
              <a:t>* وسایل کمک آموزشی</a:t>
            </a:r>
          </a:p>
          <a:p>
            <a:pPr algn="r" rtl="1">
              <a:buNone/>
            </a:pPr>
            <a:r>
              <a:rPr lang="fa-IR" dirty="0" smtClean="0"/>
              <a:t>*تفاوت رسانه آموزشی باوسایل کمک آموزشی</a:t>
            </a:r>
          </a:p>
          <a:p>
            <a:pPr algn="r" rtl="1">
              <a:buNone/>
            </a:pPr>
            <a:r>
              <a:rPr lang="fa-IR" dirty="0" smtClean="0"/>
              <a:t>* تحقیقات درزمینه ی رسانه ها</a:t>
            </a:r>
          </a:p>
          <a:p>
            <a:pPr algn="r" rtl="1">
              <a:buNone/>
            </a:pPr>
            <a:r>
              <a:rPr lang="fa-IR" dirty="0" smtClean="0"/>
              <a:t>*تحقیقات عکس العمل های شناختی درمواجهه بارسانه ها</a:t>
            </a:r>
          </a:p>
          <a:p>
            <a:pPr algn="r" rtl="1">
              <a:buNone/>
            </a:pPr>
            <a:r>
              <a:rPr lang="fa-IR" dirty="0" smtClean="0"/>
              <a:t>* اصول انتخاب رسانه</a:t>
            </a:r>
            <a:endParaRPr lang="en-US" dirty="0"/>
          </a:p>
        </p:txBody>
      </p:sp>
    </p:spTree>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رسانه ی آموزشی</a:t>
            </a:r>
            <a:endParaRPr lang="en-US" dirty="0"/>
          </a:p>
        </p:txBody>
      </p:sp>
      <p:sp>
        <p:nvSpPr>
          <p:cNvPr id="3" name="Content Placeholder 2"/>
          <p:cNvSpPr>
            <a:spLocks noGrp="1"/>
          </p:cNvSpPr>
          <p:nvPr>
            <p:ph idx="1"/>
          </p:nvPr>
        </p:nvSpPr>
        <p:spPr/>
        <p:txBody>
          <a:bodyPr/>
          <a:lstStyle/>
          <a:p>
            <a:pPr algn="r" rtl="1">
              <a:buNone/>
            </a:pPr>
            <a:r>
              <a:rPr lang="fa-IR" dirty="0" smtClean="0"/>
              <a:t>رسانه آموزشی ترجمه (</a:t>
            </a:r>
            <a:r>
              <a:rPr lang="en-US" dirty="0" smtClean="0"/>
              <a:t>instructional  media</a:t>
            </a:r>
            <a:r>
              <a:rPr lang="fa-IR" dirty="0" smtClean="0"/>
              <a:t>)است.</a:t>
            </a:r>
          </a:p>
          <a:p>
            <a:pPr algn="r" rtl="1">
              <a:buNone/>
            </a:pPr>
            <a:r>
              <a:rPr lang="fa-IR" dirty="0" smtClean="0"/>
              <a:t>(</a:t>
            </a:r>
            <a:r>
              <a:rPr lang="en-US" dirty="0" smtClean="0"/>
              <a:t>media</a:t>
            </a:r>
            <a:r>
              <a:rPr lang="fa-IR" dirty="0" smtClean="0"/>
              <a:t>)درلغت به واسطه،وسیله،ماده وسط یارابط دوچیز،حدفاصل وسرانجام،وسیله نقل وانتقال تعریف شده است.</a:t>
            </a:r>
          </a:p>
          <a:p>
            <a:pPr algn="r" rtl="1">
              <a:buNone/>
            </a:pPr>
            <a:r>
              <a:rPr lang="fa-IR" dirty="0" smtClean="0"/>
              <a:t>رسانه آموزشی ابزاری است برای ارائه آموزش به فراگیروطبیعتا“جزئی ازفرایندآموزش وتکنولوژی آموزشی محسوب می شود ،نه تمام آن</a:t>
            </a:r>
            <a:endParaRPr lang="en-US" dirty="0"/>
          </a:p>
        </p:txBody>
      </p:sp>
    </p:spTree>
  </p:cSld>
  <p:clrMapOvr>
    <a:masterClrMapping/>
  </p:clrMapOvr>
  <p:transition>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وسایل کمک آموزشی</a:t>
            </a:r>
            <a:endParaRPr lang="en-US" dirty="0"/>
          </a:p>
        </p:txBody>
      </p:sp>
      <p:sp>
        <p:nvSpPr>
          <p:cNvPr id="3" name="Content Placeholder 2"/>
          <p:cNvSpPr>
            <a:spLocks noGrp="1"/>
          </p:cNvSpPr>
          <p:nvPr>
            <p:ph idx="1"/>
          </p:nvPr>
        </p:nvSpPr>
        <p:spPr/>
        <p:txBody>
          <a:bodyPr/>
          <a:lstStyle/>
          <a:p>
            <a:pPr algn="r" rtl="1">
              <a:buNone/>
            </a:pPr>
            <a:r>
              <a:rPr lang="fa-IR" dirty="0" smtClean="0"/>
              <a:t>کلیه ادوات واشیائی هستندکه درکنار رسانه آموزشی برای تفهیم بهتر وبیشتر موضوع آموزشی به فراگیران به کار می روند.</a:t>
            </a:r>
          </a:p>
          <a:p>
            <a:pPr algn="r" rtl="1">
              <a:buNone/>
            </a:pPr>
            <a:endParaRPr lang="fa-IR" dirty="0"/>
          </a:p>
          <a:p>
            <a:pPr algn="r" rtl="1">
              <a:buNone/>
            </a:pPr>
            <a:r>
              <a:rPr lang="fa-IR" dirty="0" smtClean="0"/>
              <a:t>برای مثال: معلم (رسانه آموزشی ) </a:t>
            </a:r>
          </a:p>
          <a:p>
            <a:pPr algn="r" rtl="1">
              <a:buNone/>
            </a:pPr>
            <a:r>
              <a:rPr lang="fa-IR" dirty="0"/>
              <a:t> </a:t>
            </a:r>
            <a:r>
              <a:rPr lang="fa-IR" dirty="0" smtClean="0"/>
              <a:t>            نقشه جغرافیا(وسیله کمک آموزش)</a:t>
            </a:r>
            <a:endParaRPr lang="en-US" dirty="0"/>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تفاوت رسانه آموزشی باوسایل کمک آموزشی</a:t>
            </a:r>
            <a:endParaRPr lang="en-US" dirty="0"/>
          </a:p>
        </p:txBody>
      </p:sp>
      <p:sp>
        <p:nvSpPr>
          <p:cNvPr id="3" name="Content Placeholder 2"/>
          <p:cNvSpPr>
            <a:spLocks noGrp="1"/>
          </p:cNvSpPr>
          <p:nvPr>
            <p:ph idx="1"/>
          </p:nvPr>
        </p:nvSpPr>
        <p:spPr/>
        <p:txBody>
          <a:bodyPr>
            <a:normAutofit lnSpcReduction="10000"/>
          </a:bodyPr>
          <a:lstStyle/>
          <a:p>
            <a:pPr algn="r" rtl="1">
              <a:buNone/>
            </a:pPr>
            <a:r>
              <a:rPr lang="fa-IR" dirty="0" smtClean="0"/>
              <a:t>رسانه آموزشی به عوامل ،وسایل،یاابزاری گفته می شود که کل محتوای آموزش رابه فراگیران منتقل می کند.</a:t>
            </a:r>
          </a:p>
          <a:p>
            <a:pPr algn="r" rtl="1">
              <a:buNone/>
            </a:pPr>
            <a:r>
              <a:rPr lang="fa-IR" dirty="0" smtClean="0"/>
              <a:t>وسایل کمک آموزشی شامل اشیاء ،وسایل وابزاری است که تنهادربخشیاز آموزش ازآن هااستفاده می شود.</a:t>
            </a:r>
          </a:p>
          <a:p>
            <a:pPr algn="r" rtl="1">
              <a:buNone/>
            </a:pPr>
            <a:endParaRPr lang="fa-IR" dirty="0"/>
          </a:p>
          <a:p>
            <a:pPr algn="r" rtl="1">
              <a:buNone/>
            </a:pPr>
            <a:r>
              <a:rPr lang="fa-IR" dirty="0" smtClean="0"/>
              <a:t>«آموزش بدون رسانه قابل تصورنیست،ولی آموزش بدون وسایل کمک آموزشی رامی توان تصورکرد.»</a:t>
            </a:r>
            <a:endParaRPr lang="en-US" dirty="0"/>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solidFill>
                  <a:srgbClr val="FF0000"/>
                </a:solidFill>
              </a:rPr>
              <a:t>آخرین جمع بندی هادرزمینه فراگردهای فکری شاگردان درمواجهه بارسانه های آموزشی</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rtl="1">
              <a:buNone/>
            </a:pPr>
            <a:r>
              <a:rPr lang="fa-IR" dirty="0" smtClean="0"/>
              <a:t>1- گرایش شاگرد نسبت به رسانه:تمایل یا انتخاب یک روش از میان روش هایااشیائی که دارای قدرت جذب مساوی هستند.(گرایش مثبت ومنفی)</a:t>
            </a:r>
          </a:p>
          <a:p>
            <a:pPr algn="r" rtl="1">
              <a:buNone/>
            </a:pPr>
            <a:r>
              <a:rPr lang="fa-IR" dirty="0" smtClean="0"/>
              <a:t>2- برداشت شاگرداز میزان سهولت یا صعوبت یادگیری ازیک رسانه: هرقدر شاگرد برای یادگیری ،رسانه ای رادشوارومستلزم صرف وقت ودقت وانرژی بیشتری بداند یاتلقی کند،به همان میزان یادگیری شاگرد ازطریق آن رسانه بیشترمی شود؛وبرعکس،هرقدرفراگیررسانه راسهل انگارد،یادگیری اش نیزبه همان میزان کاهش می یابد.</a:t>
            </a:r>
            <a:endParaRPr lang="en-US" dirty="0"/>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r" rtl="1">
              <a:buNone/>
            </a:pPr>
            <a:r>
              <a:rPr lang="fa-IR" dirty="0" smtClean="0"/>
              <a:t>3- انتخاب روش ورسانه به وسیله فراگیر:</a:t>
            </a:r>
          </a:p>
          <a:p>
            <a:pPr algn="r" rtl="1">
              <a:buNone/>
            </a:pPr>
            <a:r>
              <a:rPr lang="fa-IR" dirty="0" smtClean="0"/>
              <a:t>روش ها ورسانه ها را می توان به دو دسته تقسیم کرد</a:t>
            </a:r>
          </a:p>
          <a:p>
            <a:pPr algn="r" rtl="1">
              <a:buFontTx/>
              <a:buChar char="-"/>
            </a:pPr>
            <a:r>
              <a:rPr lang="fa-IR" dirty="0" smtClean="0"/>
              <a:t>منظم(روش هایی که درآن هامدرس یاطراح آموزشی حرکت وفعالیت فراگیررابرای یادگیری ازپیش تعیین کرده است.)</a:t>
            </a:r>
          </a:p>
          <a:p>
            <a:pPr algn="r" rtl="1">
              <a:buFontTx/>
              <a:buChar char="-"/>
            </a:pPr>
            <a:r>
              <a:rPr lang="fa-IR" dirty="0" smtClean="0"/>
              <a:t>نامنظم(آن دسته از روش ها ورسانه هایی است که درآنهاآزادی عمل بیشتری برای فراگیر دردستیابی به هدفهای آموزشی پیش بینی شده است.)</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3"/>
            <a:ext cx="8329642" cy="3643339"/>
          </a:xfrm>
        </p:spPr>
        <p:txBody>
          <a:bodyPr>
            <a:normAutofit/>
          </a:bodyPr>
          <a:lstStyle/>
          <a:p>
            <a:r>
              <a:rPr lang="fa-IR" sz="4000" b="1" dirty="0" smtClean="0">
                <a:solidFill>
                  <a:srgbClr val="FF0000"/>
                </a:solidFill>
              </a:rPr>
              <a:t>1-تجزیه وتحلیل مشکل</a:t>
            </a:r>
          </a:p>
          <a:p>
            <a:r>
              <a:rPr lang="fa-IR" sz="4000" b="1" dirty="0" smtClean="0">
                <a:solidFill>
                  <a:srgbClr val="FF0000"/>
                </a:solidFill>
              </a:rPr>
              <a:t>2-تجزیه وتحلیل حیطه ها</a:t>
            </a:r>
          </a:p>
          <a:p>
            <a:r>
              <a:rPr lang="fa-IR" sz="4000" b="1" dirty="0" smtClean="0">
                <a:solidFill>
                  <a:srgbClr val="0070C0"/>
                </a:solidFill>
              </a:rPr>
              <a:t>3-تجزیه وتحلیل ومرتب کردن کارها</a:t>
            </a:r>
          </a:p>
          <a:p>
            <a:endParaRPr lang="fa-IR" sz="4000" b="1"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rgbClr val="FF0000"/>
                </a:solidFill>
              </a:rPr>
              <a:t>اصول انتخاب رسانه</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lgn="r" rtl="1">
              <a:buNone/>
            </a:pPr>
            <a:r>
              <a:rPr lang="fa-IR" dirty="0" smtClean="0"/>
              <a:t>1- باید ساده ترین وارزان ترین آن هارابرای هرآموزشی انتخاب کرد.</a:t>
            </a:r>
          </a:p>
          <a:p>
            <a:pPr algn="r" rtl="1">
              <a:buNone/>
            </a:pPr>
            <a:r>
              <a:rPr lang="fa-IR" dirty="0" smtClean="0"/>
              <a:t>2- باتوجه به خصوصیات ویژه محتوا،نوع خاصی ازرسانه رابایدانتخاب کرد.</a:t>
            </a:r>
          </a:p>
          <a:p>
            <a:pPr algn="r" rtl="1">
              <a:buNone/>
            </a:pPr>
            <a:r>
              <a:rPr lang="fa-IR" dirty="0" smtClean="0"/>
              <a:t>3-گاهی خصوصیات ویژه فراگیران نوع خاصی ازرسانه راطلب می کند.(آموزش نابینایان،ناشنوایان و...)</a:t>
            </a:r>
          </a:p>
          <a:p>
            <a:pPr algn="r" rtl="1">
              <a:buNone/>
            </a:pPr>
            <a:r>
              <a:rPr lang="fa-IR" dirty="0" smtClean="0"/>
              <a:t>4- باید به گرایش شاگردان به رسانه مورد نظر ،برداشت آنان ازنظر میزان یادگیری ازطریق آن رسانه وانتخاب رسانه به وسیله شاگردان توجه شود.</a:t>
            </a:r>
            <a:endParaRPr lang="en-US" dirty="0"/>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dirty="0" smtClean="0"/>
              <a:t>5- گاهی مسائل اقتصادی ،اجتماعی،فرهنگی وغیره نوع خاصی ازرسانه راطلب می کند.</a:t>
            </a:r>
          </a:p>
          <a:p>
            <a:pPr algn="r" rtl="1">
              <a:buNone/>
            </a:pPr>
            <a:r>
              <a:rPr lang="fa-IR" dirty="0" smtClean="0"/>
              <a:t>* به طورکلی شناسایی انواع رسانه هاوظرفیت ها ومحدودیتهای هریک ازآن هالازمه ی به کارگیری صحیح آن هادرانواع آموزش هاست وتکنولوژیست آموزشی بایدباتوجه به تمام حقایق،نیازهاوهدف های ارئه شده؛بهترین،باصرفه ترین وکاراترین رسانه راانتخاب وپیشنهاد کند.*</a:t>
            </a:r>
            <a:endParaRPr lang="en-US" dirty="0"/>
          </a:p>
        </p:txBody>
      </p:sp>
    </p:spTree>
  </p:cSld>
  <p:clrMapOvr>
    <a:masterClrMapping/>
  </p:clrMapOvr>
  <p:transition>
    <p:wedg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4800" y="2214554"/>
            <a:ext cx="8686800" cy="3865571"/>
          </a:xfrm>
        </p:spPr>
        <p:txBody>
          <a:bodyPr/>
          <a:lstStyle/>
          <a:p>
            <a:pPr lvl="0" algn="ctr"/>
            <a:r>
              <a:rPr lang="fa-IR" sz="5400" b="1" dirty="0" smtClean="0">
                <a:solidFill>
                  <a:srgbClr val="FF0000"/>
                </a:solidFill>
              </a:rPr>
              <a:t>مرحله 4: تهیه درسها</a:t>
            </a:r>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p:txBody>
          <a:bodyPr/>
          <a:lstStyle/>
          <a:p>
            <a:pPr>
              <a:buFontTx/>
              <a:buNone/>
            </a:pPr>
            <a:r>
              <a:rPr lang="fa-IR" sz="2800"/>
              <a:t>   </a:t>
            </a:r>
            <a:endParaRPr lang="en-US" sz="2800"/>
          </a:p>
        </p:txBody>
      </p:sp>
      <p:graphicFrame>
        <p:nvGraphicFramePr>
          <p:cNvPr id="4101" name="Organization Chart 5"/>
          <p:cNvGraphicFramePr>
            <a:graphicFrameLocks/>
          </p:cNvGraphicFramePr>
          <p:nvPr>
            <p:ph sz="half" idx="2"/>
          </p:nvPr>
        </p:nvGraphicFramePr>
        <p:xfrm>
          <a:off x="428596" y="714356"/>
          <a:ext cx="8305800" cy="5516563"/>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amond(in)">
                                      <p:cBhvr>
                                        <p:cTn id="7"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فرایند تجزیه وتحلیل</a:t>
            </a:r>
            <a:endParaRPr lang="fa-IR" dirty="0"/>
          </a:p>
        </p:txBody>
      </p:sp>
      <p:sp>
        <p:nvSpPr>
          <p:cNvPr id="3" name="Content Placeholder 2"/>
          <p:cNvSpPr>
            <a:spLocks noGrp="1"/>
          </p:cNvSpPr>
          <p:nvPr>
            <p:ph idx="1"/>
          </p:nvPr>
        </p:nvSpPr>
        <p:spPr/>
        <p:txBody>
          <a:bodyPr/>
          <a:lstStyle/>
          <a:p>
            <a:pPr lvl="2"/>
            <a:r>
              <a:rPr lang="fa-IR" sz="4800" b="1" dirty="0" smtClean="0">
                <a:solidFill>
                  <a:srgbClr val="FF0000"/>
                </a:solidFill>
              </a:rPr>
              <a:t>مرحله 1:تجزیه وتحلیل مشکل</a:t>
            </a:r>
          </a:p>
          <a:p>
            <a:r>
              <a:rPr lang="fa-IR" sz="5400" b="1" dirty="0" smtClean="0">
                <a:solidFill>
                  <a:srgbClr val="FF0000"/>
                </a:solidFill>
              </a:rPr>
              <a:t>مرحله 2:تجزیه وتحلیل حیطه ها</a:t>
            </a:r>
            <a:endParaRPr lang="fa-IR" sz="54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5400" dirty="0" smtClean="0">
                <a:solidFill>
                  <a:srgbClr val="FF0000"/>
                </a:solidFill>
              </a:rPr>
              <a:t>مرحله 1:تجزیه وتحلیل مشکل</a:t>
            </a:r>
            <a:endParaRPr lang="fa-IR" sz="5400" dirty="0">
              <a:solidFill>
                <a:srgbClr val="FF0000"/>
              </a:solidFill>
            </a:endParaRPr>
          </a:p>
        </p:txBody>
      </p:sp>
      <p:sp>
        <p:nvSpPr>
          <p:cNvPr id="3" name="Content Placeholder 2"/>
          <p:cNvSpPr>
            <a:spLocks noGrp="1"/>
          </p:cNvSpPr>
          <p:nvPr>
            <p:ph idx="1"/>
          </p:nvPr>
        </p:nvSpPr>
        <p:spPr/>
        <p:txBody>
          <a:bodyPr>
            <a:normAutofit/>
          </a:bodyPr>
          <a:lstStyle/>
          <a:p>
            <a:r>
              <a:rPr lang="fa-IR" sz="4800" dirty="0" smtClean="0"/>
              <a:t>1-الف:تعریف مشکل</a:t>
            </a:r>
          </a:p>
          <a:p>
            <a:r>
              <a:rPr lang="fa-IR" sz="4800" dirty="0" smtClean="0"/>
              <a:t>1-ب:شناسائی منبع مشکل</a:t>
            </a:r>
          </a:p>
          <a:p>
            <a:r>
              <a:rPr lang="fa-IR" sz="4800" dirty="0" smtClean="0"/>
              <a:t>1-ج:تعیین راه حل های ممکن</a:t>
            </a:r>
          </a:p>
          <a:p>
            <a:r>
              <a:rPr lang="fa-IR" sz="4800" dirty="0" smtClean="0"/>
              <a:t>1-د:گزارش نتایج</a:t>
            </a:r>
            <a:endParaRPr lang="fa-IR" sz="4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smtClean="0">
                <a:solidFill>
                  <a:srgbClr val="FF0000"/>
                </a:solidFill>
              </a:rPr>
              <a:t>1- الف ماهیت مشکل را بررسی کنید</a:t>
            </a:r>
            <a:endParaRPr lang="fa-IR" b="1"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v"/>
            </a:pPr>
            <a:endParaRPr lang="fa-IR" dirty="0">
              <a:solidFill>
                <a:schemeClr val="tx1"/>
              </a:solidFill>
            </a:endParaRPr>
          </a:p>
        </p:txBody>
      </p:sp>
      <p:sp>
        <p:nvSpPr>
          <p:cNvPr id="5" name="Rounded Rectangle 4"/>
          <p:cNvSpPr/>
          <p:nvPr/>
        </p:nvSpPr>
        <p:spPr>
          <a:xfrm>
            <a:off x="785786" y="2143116"/>
            <a:ext cx="7715304" cy="3071834"/>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1" anchor="ctr"/>
          <a:lstStyle/>
          <a:p>
            <a:pPr algn="ctr">
              <a:lnSpc>
                <a:spcPct val="150000"/>
              </a:lnSpc>
              <a:buFont typeface="Wingdings" pitchFamily="2" charset="2"/>
              <a:buChar char="v"/>
            </a:pPr>
            <a:r>
              <a:rPr lang="fa-IR" sz="2400" b="1" dirty="0" smtClean="0">
                <a:solidFill>
                  <a:schemeClr val="tx1"/>
                </a:solidFill>
              </a:rPr>
              <a:t>پروژه آموزشی: طراحی برنامه آموزشی به منظور افزایش اطلاعات، تغییر نگرشها و ارائه دیدگاههای جدید پیرامون مشکل شناسایی شده</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2310</TotalTime>
  <Words>2570</Words>
  <Application>Microsoft Office PowerPoint</Application>
  <PresentationFormat>On-screen Show (4:3)</PresentationFormat>
  <Paragraphs>407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Trek</vt:lpstr>
      <vt:lpstr>بسم الله الرحمن الرحیم</vt:lpstr>
      <vt:lpstr>راهبردها و فنون طراحی آموزشی</vt:lpstr>
      <vt:lpstr>توسعه نظامهای آموزشی(ISD )  INSTRUCTIONAL SYSTEMS DEVELOPMENT </vt:lpstr>
      <vt:lpstr>Slide 4</vt:lpstr>
      <vt:lpstr>Slide 5</vt:lpstr>
      <vt:lpstr>Slide 6</vt:lpstr>
      <vt:lpstr>مراحل فرایند تجزیه وتحلیل</vt:lpstr>
      <vt:lpstr>مرحله 1:تجزیه وتحلیل مشکل</vt:lpstr>
      <vt:lpstr>1- الف ماهیت مشکل را بررسی کنید</vt:lpstr>
      <vt:lpstr>1-ب:شناسائی منبع مشکل </vt:lpstr>
      <vt:lpstr>Slide 11</vt:lpstr>
      <vt:lpstr>ابزار</vt:lpstr>
      <vt:lpstr>Slide 13</vt:lpstr>
      <vt:lpstr>Slide 14</vt:lpstr>
      <vt:lpstr>Slide 15</vt:lpstr>
      <vt:lpstr>1ج) تعیین راه حلهای ممکن</vt:lpstr>
      <vt:lpstr>Slide 17</vt:lpstr>
      <vt:lpstr>Slide 18</vt:lpstr>
      <vt:lpstr>Slide 19</vt:lpstr>
      <vt:lpstr>برتریها و کاستیهای هر یک از راه حلها</vt:lpstr>
      <vt:lpstr>Slide 21</vt:lpstr>
      <vt:lpstr>مرحله 2:تجزیه وتحلیل حیطه ها</vt:lpstr>
      <vt:lpstr>مرحله 2:تجزیه وتحلیل حیطه ها</vt:lpstr>
      <vt:lpstr>مرحله 2:تجزیه وتحلیل حیطه ها</vt:lpstr>
      <vt:lpstr>2-الف:شناسائی کارهای تشکیل دهنده هر حیطه</vt:lpstr>
      <vt:lpstr>2-الف-2:کارهای تشکیل دهنده یک حیطه را شناسائی وفهرست بندی کنید</vt:lpstr>
      <vt:lpstr>Slide 27</vt:lpstr>
      <vt:lpstr>Slide 28</vt:lpstr>
      <vt:lpstr>تعیین معیارها </vt:lpstr>
      <vt:lpstr>Slide 30</vt:lpstr>
      <vt:lpstr>Slide 31</vt:lpstr>
      <vt:lpstr>2-ب نوشتن هدفهای عملکردی هر کار</vt:lpstr>
      <vt:lpstr>ویژگیهای اهداف</vt:lpstr>
      <vt:lpstr>خصوصیات هدفها</vt:lpstr>
      <vt:lpstr>سلسله مراتب هدفها</vt:lpstr>
      <vt:lpstr>2-ج تهیه مقیاسهای عملکردی</vt:lpstr>
      <vt:lpstr>Slide 37</vt:lpstr>
      <vt:lpstr>Slide 38</vt:lpstr>
      <vt:lpstr>Slide 39</vt:lpstr>
      <vt:lpstr>3-الف:تجزیه و تحلیل حیطه محتوایی </vt:lpstr>
      <vt:lpstr>3-ب:شناسایی و مرتب کردن عناوین اصلی </vt:lpstr>
      <vt:lpstr>3-ج:تجزیه و تحلیل فراگیران</vt:lpstr>
      <vt:lpstr>3-و انتخاب رسانه ها</vt:lpstr>
      <vt:lpstr>موضوع: انتخاب رسانه آموزشی</vt:lpstr>
      <vt:lpstr>تعریف رسانه ی آموزشی</vt:lpstr>
      <vt:lpstr>وسایل کمک آموزشی</vt:lpstr>
      <vt:lpstr>تفاوت رسانه آموزشی باوسایل کمک آموزشی</vt:lpstr>
      <vt:lpstr>آخرین جمع بندی هادرزمینه فراگردهای فکری شاگردان درمواجهه بارسانه های آموزشی</vt:lpstr>
      <vt:lpstr>Slide 49</vt:lpstr>
      <vt:lpstr>اصول انتخاب رسانه</vt:lpstr>
      <vt:lpstr>Slide 51</vt:lpstr>
      <vt:lpstr>Slide 52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dc:creator>
  <cp:lastModifiedBy>NPSoft</cp:lastModifiedBy>
  <cp:revision>139</cp:revision>
  <dcterms:created xsi:type="dcterms:W3CDTF">2009-11-09T18:08:49Z</dcterms:created>
  <dcterms:modified xsi:type="dcterms:W3CDTF">2013-10-08T09:22:56Z</dcterms:modified>
</cp:coreProperties>
</file>